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0"/>
  </p:notesMasterIdLst>
  <p:sldIdLst>
    <p:sldId id="273" r:id="rId3"/>
    <p:sldId id="279" r:id="rId4"/>
    <p:sldId id="257" r:id="rId5"/>
    <p:sldId id="290" r:id="rId6"/>
    <p:sldId id="296" r:id="rId7"/>
    <p:sldId id="285" r:id="rId8"/>
    <p:sldId id="259" r:id="rId9"/>
    <p:sldId id="288" r:id="rId10"/>
    <p:sldId id="282" r:id="rId11"/>
    <p:sldId id="278" r:id="rId12"/>
    <p:sldId id="291" r:id="rId13"/>
    <p:sldId id="292" r:id="rId14"/>
    <p:sldId id="293" r:id="rId15"/>
    <p:sldId id="294" r:id="rId16"/>
    <p:sldId id="297" r:id="rId17"/>
    <p:sldId id="295" r:id="rId18"/>
    <p:sldId id="271" r:id="rId19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8DDAB87E-F781-4DD2-ABF2-CFECF1897F38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52094661-467A-43FA-AD1E-29D5938D8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4661-467A-43FA-AD1E-29D5938D891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EE8E7-138A-4664-A3EA-B79BBCE52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2E1E-E127-4E09-827E-73840899D9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2A6CC-0059-4C26-A0C5-7E2A961F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145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19125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E7DA1-DEF0-4DB5-A5BC-D8F806598D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44C60-EAF1-4FC0-AF70-AAE0BFD09F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EE5C-C739-4996-8329-5BFBE1E83D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07AA-35F2-4E02-BEA2-42C584C00C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463E0-4C6A-4B52-8470-3B896593D7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F4938-7F4E-4943-A362-C366D979A3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F4E5D-B685-40FF-8BDD-CC265E1F0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27C1C-A608-4D32-9D63-50C238570F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4800600" y="6397823"/>
            <a:ext cx="419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+mn-ea"/>
                <a:cs typeface="+mn-cs"/>
              </a:rPr>
              <a:t>Prepared for: The Lynde and Harry Bradley</a:t>
            </a:r>
            <a:r>
              <a:rPr lang="en-US" sz="1400" kern="120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+mn-ea"/>
                <a:cs typeface="+mn-cs"/>
              </a:rPr>
              <a:t> Foundation </a:t>
            </a:r>
            <a:endParaRPr lang="en-US" sz="1400" kern="12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28600"/>
            <a:ext cx="23368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9" name="Rectangle 41"/>
          <p:cNvSpPr>
            <a:spLocks noChangeArrowheads="1"/>
          </p:cNvSpPr>
          <p:nvPr userDrawn="1"/>
        </p:nvSpPr>
        <p:spPr bwMode="auto">
          <a:xfrm>
            <a:off x="76200" y="63246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44" tIns="48972" rIns="97944" bIns="48972"/>
          <a:lstStyle/>
          <a:p>
            <a:pPr algn="r" defTabSz="9794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</a:t>
            </a:r>
            <a:fld id="{F2EA6367-0E42-41BC-9E0A-8D0DBBE1B6CD}" type="slidenum">
              <a:rPr lang="en-US" sz="12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algn="r" defTabSz="97948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63800" y="228600"/>
            <a:ext cx="66675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36" name="Line 37"/>
          <p:cNvSpPr>
            <a:spLocks noChangeShapeType="1"/>
          </p:cNvSpPr>
          <p:nvPr userDrawn="1"/>
        </p:nvSpPr>
        <p:spPr bwMode="auto">
          <a:xfrm flipH="1">
            <a:off x="152400" y="6324600"/>
            <a:ext cx="8778240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lIns="91434" tIns="45717" rIns="91434" bIns="45717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1F497D"/>
              </a:solidFill>
            </a:endParaRPr>
          </a:p>
        </p:txBody>
      </p:sp>
      <p:grpSp>
        <p:nvGrpSpPr>
          <p:cNvPr id="3074" name="Group 2"/>
          <p:cNvGrpSpPr>
            <a:grpSpLocks/>
          </p:cNvGrpSpPr>
          <p:nvPr userDrawn="1"/>
        </p:nvGrpSpPr>
        <p:grpSpPr bwMode="auto">
          <a:xfrm>
            <a:off x="533400" y="304800"/>
            <a:ext cx="1042680" cy="531336"/>
            <a:chOff x="960" y="239"/>
            <a:chExt cx="991" cy="505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960" y="291"/>
              <a:ext cx="437" cy="426"/>
            </a:xfrm>
            <a:custGeom>
              <a:avLst/>
              <a:gdLst/>
              <a:ahLst/>
              <a:cxnLst>
                <a:cxn ang="0">
                  <a:pos x="281" y="7"/>
                </a:cxn>
                <a:cxn ang="0">
                  <a:pos x="228" y="63"/>
                </a:cxn>
                <a:cxn ang="0">
                  <a:pos x="181" y="157"/>
                </a:cxn>
                <a:cxn ang="0">
                  <a:pos x="175" y="71"/>
                </a:cxn>
                <a:cxn ang="0">
                  <a:pos x="164" y="49"/>
                </a:cxn>
                <a:cxn ang="0">
                  <a:pos x="131" y="50"/>
                </a:cxn>
                <a:cxn ang="0">
                  <a:pos x="84" y="85"/>
                </a:cxn>
                <a:cxn ang="0">
                  <a:pos x="36" y="112"/>
                </a:cxn>
                <a:cxn ang="0">
                  <a:pos x="16" y="108"/>
                </a:cxn>
                <a:cxn ang="0">
                  <a:pos x="1" y="112"/>
                </a:cxn>
                <a:cxn ang="0">
                  <a:pos x="11" y="126"/>
                </a:cxn>
                <a:cxn ang="0">
                  <a:pos x="41" y="129"/>
                </a:cxn>
                <a:cxn ang="0">
                  <a:pos x="99" y="95"/>
                </a:cxn>
                <a:cxn ang="0">
                  <a:pos x="147" y="64"/>
                </a:cxn>
                <a:cxn ang="0">
                  <a:pos x="156" y="68"/>
                </a:cxn>
                <a:cxn ang="0">
                  <a:pos x="158" y="170"/>
                </a:cxn>
                <a:cxn ang="0">
                  <a:pos x="146" y="340"/>
                </a:cxn>
                <a:cxn ang="0">
                  <a:pos x="144" y="413"/>
                </a:cxn>
                <a:cxn ang="0">
                  <a:pos x="152" y="424"/>
                </a:cxn>
                <a:cxn ang="0">
                  <a:pos x="163" y="416"/>
                </a:cxn>
                <a:cxn ang="0">
                  <a:pos x="175" y="238"/>
                </a:cxn>
                <a:cxn ang="0">
                  <a:pos x="218" y="112"/>
                </a:cxn>
                <a:cxn ang="0">
                  <a:pos x="259" y="47"/>
                </a:cxn>
                <a:cxn ang="0">
                  <a:pos x="297" y="14"/>
                </a:cxn>
                <a:cxn ang="0">
                  <a:pos x="317" y="13"/>
                </a:cxn>
                <a:cxn ang="0">
                  <a:pos x="325" y="30"/>
                </a:cxn>
                <a:cxn ang="0">
                  <a:pos x="313" y="81"/>
                </a:cxn>
                <a:cxn ang="0">
                  <a:pos x="258" y="139"/>
                </a:cxn>
                <a:cxn ang="0">
                  <a:pos x="231" y="159"/>
                </a:cxn>
                <a:cxn ang="0">
                  <a:pos x="236" y="171"/>
                </a:cxn>
                <a:cxn ang="0">
                  <a:pos x="276" y="157"/>
                </a:cxn>
                <a:cxn ang="0">
                  <a:pos x="327" y="136"/>
                </a:cxn>
                <a:cxn ang="0">
                  <a:pos x="364" y="141"/>
                </a:cxn>
                <a:cxn ang="0">
                  <a:pos x="393" y="162"/>
                </a:cxn>
                <a:cxn ang="0">
                  <a:pos x="415" y="209"/>
                </a:cxn>
                <a:cxn ang="0">
                  <a:pos x="409" y="282"/>
                </a:cxn>
                <a:cxn ang="0">
                  <a:pos x="382" y="337"/>
                </a:cxn>
                <a:cxn ang="0">
                  <a:pos x="340" y="381"/>
                </a:cxn>
                <a:cxn ang="0">
                  <a:pos x="294" y="404"/>
                </a:cxn>
                <a:cxn ang="0">
                  <a:pos x="236" y="405"/>
                </a:cxn>
                <a:cxn ang="0">
                  <a:pos x="204" y="392"/>
                </a:cxn>
                <a:cxn ang="0">
                  <a:pos x="192" y="398"/>
                </a:cxn>
                <a:cxn ang="0">
                  <a:pos x="211" y="417"/>
                </a:cxn>
                <a:cxn ang="0">
                  <a:pos x="266" y="426"/>
                </a:cxn>
                <a:cxn ang="0">
                  <a:pos x="317" y="416"/>
                </a:cxn>
                <a:cxn ang="0">
                  <a:pos x="361" y="389"/>
                </a:cxn>
                <a:cxn ang="0">
                  <a:pos x="402" y="342"/>
                </a:cxn>
                <a:cxn ang="0">
                  <a:pos x="430" y="281"/>
                </a:cxn>
                <a:cxn ang="0">
                  <a:pos x="437" y="226"/>
                </a:cxn>
                <a:cxn ang="0">
                  <a:pos x="427" y="179"/>
                </a:cxn>
                <a:cxn ang="0">
                  <a:pos x="400" y="143"/>
                </a:cxn>
                <a:cxn ang="0">
                  <a:pos x="360" y="124"/>
                </a:cxn>
                <a:cxn ang="0">
                  <a:pos x="323" y="103"/>
                </a:cxn>
                <a:cxn ang="0">
                  <a:pos x="344" y="44"/>
                </a:cxn>
                <a:cxn ang="0">
                  <a:pos x="338" y="17"/>
                </a:cxn>
                <a:cxn ang="0">
                  <a:pos x="316" y="1"/>
                </a:cxn>
              </a:cxnLst>
              <a:rect l="0" t="0" r="r" b="b"/>
              <a:pathLst>
                <a:path w="437" h="426">
                  <a:moveTo>
                    <a:pt x="308" y="0"/>
                  </a:moveTo>
                  <a:lnTo>
                    <a:pt x="299" y="0"/>
                  </a:lnTo>
                  <a:lnTo>
                    <a:pt x="295" y="2"/>
                  </a:lnTo>
                  <a:lnTo>
                    <a:pt x="290" y="3"/>
                  </a:lnTo>
                  <a:lnTo>
                    <a:pt x="286" y="5"/>
                  </a:lnTo>
                  <a:lnTo>
                    <a:pt x="281" y="7"/>
                  </a:lnTo>
                  <a:lnTo>
                    <a:pt x="272" y="13"/>
                  </a:lnTo>
                  <a:lnTo>
                    <a:pt x="263" y="21"/>
                  </a:lnTo>
                  <a:lnTo>
                    <a:pt x="254" y="29"/>
                  </a:lnTo>
                  <a:lnTo>
                    <a:pt x="246" y="39"/>
                  </a:lnTo>
                  <a:lnTo>
                    <a:pt x="237" y="51"/>
                  </a:lnTo>
                  <a:lnTo>
                    <a:pt x="228" y="63"/>
                  </a:lnTo>
                  <a:lnTo>
                    <a:pt x="220" y="77"/>
                  </a:lnTo>
                  <a:lnTo>
                    <a:pt x="212" y="91"/>
                  </a:lnTo>
                  <a:lnTo>
                    <a:pt x="204" y="107"/>
                  </a:lnTo>
                  <a:lnTo>
                    <a:pt x="196" y="123"/>
                  </a:lnTo>
                  <a:lnTo>
                    <a:pt x="188" y="140"/>
                  </a:lnTo>
                  <a:lnTo>
                    <a:pt x="181" y="157"/>
                  </a:lnTo>
                  <a:lnTo>
                    <a:pt x="174" y="175"/>
                  </a:lnTo>
                  <a:lnTo>
                    <a:pt x="174" y="147"/>
                  </a:lnTo>
                  <a:lnTo>
                    <a:pt x="174" y="118"/>
                  </a:lnTo>
                  <a:lnTo>
                    <a:pt x="174" y="93"/>
                  </a:lnTo>
                  <a:lnTo>
                    <a:pt x="175" y="78"/>
                  </a:lnTo>
                  <a:lnTo>
                    <a:pt x="175" y="71"/>
                  </a:lnTo>
                  <a:lnTo>
                    <a:pt x="175" y="68"/>
                  </a:lnTo>
                  <a:lnTo>
                    <a:pt x="174" y="66"/>
                  </a:lnTo>
                  <a:lnTo>
                    <a:pt x="173" y="60"/>
                  </a:lnTo>
                  <a:lnTo>
                    <a:pt x="171" y="56"/>
                  </a:lnTo>
                  <a:lnTo>
                    <a:pt x="168" y="52"/>
                  </a:lnTo>
                  <a:lnTo>
                    <a:pt x="164" y="49"/>
                  </a:lnTo>
                  <a:lnTo>
                    <a:pt x="160" y="47"/>
                  </a:lnTo>
                  <a:lnTo>
                    <a:pt x="155" y="47"/>
                  </a:lnTo>
                  <a:lnTo>
                    <a:pt x="146" y="47"/>
                  </a:lnTo>
                  <a:lnTo>
                    <a:pt x="139" y="48"/>
                  </a:lnTo>
                  <a:lnTo>
                    <a:pt x="135" y="49"/>
                  </a:lnTo>
                  <a:lnTo>
                    <a:pt x="131" y="50"/>
                  </a:lnTo>
                  <a:lnTo>
                    <a:pt x="124" y="54"/>
                  </a:lnTo>
                  <a:lnTo>
                    <a:pt x="118" y="58"/>
                  </a:lnTo>
                  <a:lnTo>
                    <a:pt x="111" y="62"/>
                  </a:lnTo>
                  <a:lnTo>
                    <a:pt x="104" y="68"/>
                  </a:lnTo>
                  <a:lnTo>
                    <a:pt x="98" y="73"/>
                  </a:lnTo>
                  <a:lnTo>
                    <a:pt x="84" y="85"/>
                  </a:lnTo>
                  <a:lnTo>
                    <a:pt x="77" y="90"/>
                  </a:lnTo>
                  <a:lnTo>
                    <a:pt x="70" y="96"/>
                  </a:lnTo>
                  <a:lnTo>
                    <a:pt x="62" y="101"/>
                  </a:lnTo>
                  <a:lnTo>
                    <a:pt x="54" y="105"/>
                  </a:lnTo>
                  <a:lnTo>
                    <a:pt x="45" y="109"/>
                  </a:lnTo>
                  <a:lnTo>
                    <a:pt x="36" y="112"/>
                  </a:lnTo>
                  <a:lnTo>
                    <a:pt x="33" y="112"/>
                  </a:lnTo>
                  <a:lnTo>
                    <a:pt x="31" y="112"/>
                  </a:lnTo>
                  <a:lnTo>
                    <a:pt x="26" y="111"/>
                  </a:lnTo>
                  <a:lnTo>
                    <a:pt x="23" y="111"/>
                  </a:lnTo>
                  <a:lnTo>
                    <a:pt x="21" y="110"/>
                  </a:lnTo>
                  <a:lnTo>
                    <a:pt x="16" y="108"/>
                  </a:lnTo>
                  <a:lnTo>
                    <a:pt x="12" y="107"/>
                  </a:lnTo>
                  <a:lnTo>
                    <a:pt x="8" y="106"/>
                  </a:lnTo>
                  <a:lnTo>
                    <a:pt x="5" y="107"/>
                  </a:lnTo>
                  <a:lnTo>
                    <a:pt x="4" y="108"/>
                  </a:lnTo>
                  <a:lnTo>
                    <a:pt x="2" y="110"/>
                  </a:lnTo>
                  <a:lnTo>
                    <a:pt x="1" y="112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8"/>
                  </a:lnTo>
                  <a:lnTo>
                    <a:pt x="3" y="121"/>
                  </a:lnTo>
                  <a:lnTo>
                    <a:pt x="6" y="124"/>
                  </a:lnTo>
                  <a:lnTo>
                    <a:pt x="11" y="126"/>
                  </a:lnTo>
                  <a:lnTo>
                    <a:pt x="16" y="128"/>
                  </a:lnTo>
                  <a:lnTo>
                    <a:pt x="22" y="129"/>
                  </a:lnTo>
                  <a:lnTo>
                    <a:pt x="27" y="130"/>
                  </a:lnTo>
                  <a:lnTo>
                    <a:pt x="32" y="130"/>
                  </a:lnTo>
                  <a:lnTo>
                    <a:pt x="36" y="129"/>
                  </a:lnTo>
                  <a:lnTo>
                    <a:pt x="41" y="129"/>
                  </a:lnTo>
                  <a:lnTo>
                    <a:pt x="46" y="127"/>
                  </a:lnTo>
                  <a:lnTo>
                    <a:pt x="55" y="124"/>
                  </a:lnTo>
                  <a:lnTo>
                    <a:pt x="64" y="120"/>
                  </a:lnTo>
                  <a:lnTo>
                    <a:pt x="73" y="114"/>
                  </a:lnTo>
                  <a:lnTo>
                    <a:pt x="82" y="108"/>
                  </a:lnTo>
                  <a:lnTo>
                    <a:pt x="99" y="95"/>
                  </a:lnTo>
                  <a:lnTo>
                    <a:pt x="115" y="82"/>
                  </a:lnTo>
                  <a:lnTo>
                    <a:pt x="122" y="77"/>
                  </a:lnTo>
                  <a:lnTo>
                    <a:pt x="129" y="72"/>
                  </a:lnTo>
                  <a:lnTo>
                    <a:pt x="136" y="68"/>
                  </a:lnTo>
                  <a:lnTo>
                    <a:pt x="142" y="65"/>
                  </a:lnTo>
                  <a:lnTo>
                    <a:pt x="147" y="64"/>
                  </a:lnTo>
                  <a:lnTo>
                    <a:pt x="149" y="64"/>
                  </a:lnTo>
                  <a:lnTo>
                    <a:pt x="152" y="64"/>
                  </a:lnTo>
                  <a:lnTo>
                    <a:pt x="153" y="65"/>
                  </a:lnTo>
                  <a:lnTo>
                    <a:pt x="154" y="66"/>
                  </a:lnTo>
                  <a:lnTo>
                    <a:pt x="155" y="67"/>
                  </a:lnTo>
                  <a:lnTo>
                    <a:pt x="156" y="68"/>
                  </a:lnTo>
                  <a:lnTo>
                    <a:pt x="157" y="71"/>
                  </a:lnTo>
                  <a:lnTo>
                    <a:pt x="158" y="74"/>
                  </a:lnTo>
                  <a:lnTo>
                    <a:pt x="158" y="81"/>
                  </a:lnTo>
                  <a:lnTo>
                    <a:pt x="158" y="87"/>
                  </a:lnTo>
                  <a:lnTo>
                    <a:pt x="158" y="140"/>
                  </a:lnTo>
                  <a:lnTo>
                    <a:pt x="158" y="170"/>
                  </a:lnTo>
                  <a:lnTo>
                    <a:pt x="157" y="197"/>
                  </a:lnTo>
                  <a:lnTo>
                    <a:pt x="156" y="225"/>
                  </a:lnTo>
                  <a:lnTo>
                    <a:pt x="154" y="261"/>
                  </a:lnTo>
                  <a:lnTo>
                    <a:pt x="152" y="277"/>
                  </a:lnTo>
                  <a:lnTo>
                    <a:pt x="150" y="296"/>
                  </a:lnTo>
                  <a:lnTo>
                    <a:pt x="146" y="340"/>
                  </a:lnTo>
                  <a:lnTo>
                    <a:pt x="145" y="361"/>
                  </a:lnTo>
                  <a:lnTo>
                    <a:pt x="144" y="379"/>
                  </a:lnTo>
                  <a:lnTo>
                    <a:pt x="144" y="394"/>
                  </a:lnTo>
                  <a:lnTo>
                    <a:pt x="144" y="403"/>
                  </a:lnTo>
                  <a:lnTo>
                    <a:pt x="144" y="406"/>
                  </a:lnTo>
                  <a:lnTo>
                    <a:pt x="144" y="413"/>
                  </a:lnTo>
                  <a:lnTo>
                    <a:pt x="145" y="417"/>
                  </a:lnTo>
                  <a:lnTo>
                    <a:pt x="146" y="419"/>
                  </a:lnTo>
                  <a:lnTo>
                    <a:pt x="146" y="421"/>
                  </a:lnTo>
                  <a:lnTo>
                    <a:pt x="149" y="423"/>
                  </a:lnTo>
                  <a:lnTo>
                    <a:pt x="150" y="424"/>
                  </a:lnTo>
                  <a:lnTo>
                    <a:pt x="152" y="424"/>
                  </a:lnTo>
                  <a:lnTo>
                    <a:pt x="156" y="424"/>
                  </a:lnTo>
                  <a:lnTo>
                    <a:pt x="158" y="423"/>
                  </a:lnTo>
                  <a:lnTo>
                    <a:pt x="159" y="422"/>
                  </a:lnTo>
                  <a:lnTo>
                    <a:pt x="161" y="420"/>
                  </a:lnTo>
                  <a:lnTo>
                    <a:pt x="163" y="418"/>
                  </a:lnTo>
                  <a:lnTo>
                    <a:pt x="163" y="416"/>
                  </a:lnTo>
                  <a:lnTo>
                    <a:pt x="164" y="414"/>
                  </a:lnTo>
                  <a:lnTo>
                    <a:pt x="164" y="412"/>
                  </a:lnTo>
                  <a:lnTo>
                    <a:pt x="166" y="362"/>
                  </a:lnTo>
                  <a:lnTo>
                    <a:pt x="171" y="264"/>
                  </a:lnTo>
                  <a:lnTo>
                    <a:pt x="173" y="251"/>
                  </a:lnTo>
                  <a:lnTo>
                    <a:pt x="175" y="238"/>
                  </a:lnTo>
                  <a:lnTo>
                    <a:pt x="181" y="212"/>
                  </a:lnTo>
                  <a:lnTo>
                    <a:pt x="188" y="188"/>
                  </a:lnTo>
                  <a:lnTo>
                    <a:pt x="196" y="165"/>
                  </a:lnTo>
                  <a:lnTo>
                    <a:pt x="204" y="142"/>
                  </a:lnTo>
                  <a:lnTo>
                    <a:pt x="214" y="122"/>
                  </a:lnTo>
                  <a:lnTo>
                    <a:pt x="218" y="112"/>
                  </a:lnTo>
                  <a:lnTo>
                    <a:pt x="223" y="102"/>
                  </a:lnTo>
                  <a:lnTo>
                    <a:pt x="233" y="84"/>
                  </a:lnTo>
                  <a:lnTo>
                    <a:pt x="238" y="76"/>
                  </a:lnTo>
                  <a:lnTo>
                    <a:pt x="243" y="68"/>
                  </a:lnTo>
                  <a:lnTo>
                    <a:pt x="254" y="54"/>
                  </a:lnTo>
                  <a:lnTo>
                    <a:pt x="259" y="47"/>
                  </a:lnTo>
                  <a:lnTo>
                    <a:pt x="264" y="41"/>
                  </a:lnTo>
                  <a:lnTo>
                    <a:pt x="274" y="30"/>
                  </a:lnTo>
                  <a:lnTo>
                    <a:pt x="283" y="22"/>
                  </a:lnTo>
                  <a:lnTo>
                    <a:pt x="288" y="19"/>
                  </a:lnTo>
                  <a:lnTo>
                    <a:pt x="292" y="16"/>
                  </a:lnTo>
                  <a:lnTo>
                    <a:pt x="297" y="14"/>
                  </a:lnTo>
                  <a:lnTo>
                    <a:pt x="301" y="12"/>
                  </a:lnTo>
                  <a:lnTo>
                    <a:pt x="305" y="11"/>
                  </a:lnTo>
                  <a:lnTo>
                    <a:pt x="309" y="11"/>
                  </a:lnTo>
                  <a:lnTo>
                    <a:pt x="311" y="11"/>
                  </a:lnTo>
                  <a:lnTo>
                    <a:pt x="314" y="12"/>
                  </a:lnTo>
                  <a:lnTo>
                    <a:pt x="317" y="13"/>
                  </a:lnTo>
                  <a:lnTo>
                    <a:pt x="319" y="15"/>
                  </a:lnTo>
                  <a:lnTo>
                    <a:pt x="320" y="17"/>
                  </a:lnTo>
                  <a:lnTo>
                    <a:pt x="322" y="18"/>
                  </a:lnTo>
                  <a:lnTo>
                    <a:pt x="324" y="22"/>
                  </a:lnTo>
                  <a:lnTo>
                    <a:pt x="325" y="27"/>
                  </a:lnTo>
                  <a:lnTo>
                    <a:pt x="325" y="30"/>
                  </a:lnTo>
                  <a:lnTo>
                    <a:pt x="326" y="33"/>
                  </a:lnTo>
                  <a:lnTo>
                    <a:pt x="326" y="40"/>
                  </a:lnTo>
                  <a:lnTo>
                    <a:pt x="325" y="49"/>
                  </a:lnTo>
                  <a:lnTo>
                    <a:pt x="322" y="58"/>
                  </a:lnTo>
                  <a:lnTo>
                    <a:pt x="319" y="69"/>
                  </a:lnTo>
                  <a:lnTo>
                    <a:pt x="313" y="81"/>
                  </a:lnTo>
                  <a:lnTo>
                    <a:pt x="306" y="95"/>
                  </a:lnTo>
                  <a:lnTo>
                    <a:pt x="297" y="110"/>
                  </a:lnTo>
                  <a:lnTo>
                    <a:pt x="286" y="127"/>
                  </a:lnTo>
                  <a:lnTo>
                    <a:pt x="275" y="131"/>
                  </a:lnTo>
                  <a:lnTo>
                    <a:pt x="266" y="135"/>
                  </a:lnTo>
                  <a:lnTo>
                    <a:pt x="258" y="139"/>
                  </a:lnTo>
                  <a:lnTo>
                    <a:pt x="251" y="143"/>
                  </a:lnTo>
                  <a:lnTo>
                    <a:pt x="244" y="147"/>
                  </a:lnTo>
                  <a:lnTo>
                    <a:pt x="240" y="151"/>
                  </a:lnTo>
                  <a:lnTo>
                    <a:pt x="236" y="155"/>
                  </a:lnTo>
                  <a:lnTo>
                    <a:pt x="233" y="157"/>
                  </a:lnTo>
                  <a:lnTo>
                    <a:pt x="231" y="159"/>
                  </a:lnTo>
                  <a:lnTo>
                    <a:pt x="230" y="161"/>
                  </a:lnTo>
                  <a:lnTo>
                    <a:pt x="229" y="164"/>
                  </a:lnTo>
                  <a:lnTo>
                    <a:pt x="230" y="166"/>
                  </a:lnTo>
                  <a:lnTo>
                    <a:pt x="231" y="168"/>
                  </a:lnTo>
                  <a:lnTo>
                    <a:pt x="233" y="170"/>
                  </a:lnTo>
                  <a:lnTo>
                    <a:pt x="236" y="171"/>
                  </a:lnTo>
                  <a:lnTo>
                    <a:pt x="239" y="171"/>
                  </a:lnTo>
                  <a:lnTo>
                    <a:pt x="247" y="169"/>
                  </a:lnTo>
                  <a:lnTo>
                    <a:pt x="254" y="167"/>
                  </a:lnTo>
                  <a:lnTo>
                    <a:pt x="262" y="164"/>
                  </a:lnTo>
                  <a:lnTo>
                    <a:pt x="269" y="161"/>
                  </a:lnTo>
                  <a:lnTo>
                    <a:pt x="276" y="157"/>
                  </a:lnTo>
                  <a:lnTo>
                    <a:pt x="283" y="152"/>
                  </a:lnTo>
                  <a:lnTo>
                    <a:pt x="290" y="147"/>
                  </a:lnTo>
                  <a:lnTo>
                    <a:pt x="296" y="141"/>
                  </a:lnTo>
                  <a:lnTo>
                    <a:pt x="307" y="139"/>
                  </a:lnTo>
                  <a:lnTo>
                    <a:pt x="317" y="137"/>
                  </a:lnTo>
                  <a:lnTo>
                    <a:pt x="327" y="136"/>
                  </a:lnTo>
                  <a:lnTo>
                    <a:pt x="336" y="136"/>
                  </a:lnTo>
                  <a:lnTo>
                    <a:pt x="344" y="136"/>
                  </a:lnTo>
                  <a:lnTo>
                    <a:pt x="351" y="137"/>
                  </a:lnTo>
                  <a:lnTo>
                    <a:pt x="358" y="138"/>
                  </a:lnTo>
                  <a:lnTo>
                    <a:pt x="361" y="139"/>
                  </a:lnTo>
                  <a:lnTo>
                    <a:pt x="364" y="141"/>
                  </a:lnTo>
                  <a:lnTo>
                    <a:pt x="370" y="143"/>
                  </a:lnTo>
                  <a:lnTo>
                    <a:pt x="375" y="146"/>
                  </a:lnTo>
                  <a:lnTo>
                    <a:pt x="380" y="150"/>
                  </a:lnTo>
                  <a:lnTo>
                    <a:pt x="385" y="154"/>
                  </a:lnTo>
                  <a:lnTo>
                    <a:pt x="389" y="158"/>
                  </a:lnTo>
                  <a:lnTo>
                    <a:pt x="393" y="162"/>
                  </a:lnTo>
                  <a:lnTo>
                    <a:pt x="401" y="171"/>
                  </a:lnTo>
                  <a:lnTo>
                    <a:pt x="406" y="179"/>
                  </a:lnTo>
                  <a:lnTo>
                    <a:pt x="410" y="188"/>
                  </a:lnTo>
                  <a:lnTo>
                    <a:pt x="413" y="198"/>
                  </a:lnTo>
                  <a:lnTo>
                    <a:pt x="414" y="204"/>
                  </a:lnTo>
                  <a:lnTo>
                    <a:pt x="415" y="209"/>
                  </a:lnTo>
                  <a:lnTo>
                    <a:pt x="416" y="221"/>
                  </a:lnTo>
                  <a:lnTo>
                    <a:pt x="417" y="234"/>
                  </a:lnTo>
                  <a:lnTo>
                    <a:pt x="416" y="247"/>
                  </a:lnTo>
                  <a:lnTo>
                    <a:pt x="414" y="261"/>
                  </a:lnTo>
                  <a:lnTo>
                    <a:pt x="412" y="271"/>
                  </a:lnTo>
                  <a:lnTo>
                    <a:pt x="409" y="282"/>
                  </a:lnTo>
                  <a:lnTo>
                    <a:pt x="406" y="292"/>
                  </a:lnTo>
                  <a:lnTo>
                    <a:pt x="402" y="301"/>
                  </a:lnTo>
                  <a:lnTo>
                    <a:pt x="398" y="311"/>
                  </a:lnTo>
                  <a:lnTo>
                    <a:pt x="393" y="320"/>
                  </a:lnTo>
                  <a:lnTo>
                    <a:pt x="388" y="329"/>
                  </a:lnTo>
                  <a:lnTo>
                    <a:pt x="382" y="337"/>
                  </a:lnTo>
                  <a:lnTo>
                    <a:pt x="376" y="345"/>
                  </a:lnTo>
                  <a:lnTo>
                    <a:pt x="370" y="353"/>
                  </a:lnTo>
                  <a:lnTo>
                    <a:pt x="363" y="360"/>
                  </a:lnTo>
                  <a:lnTo>
                    <a:pt x="356" y="368"/>
                  </a:lnTo>
                  <a:lnTo>
                    <a:pt x="348" y="374"/>
                  </a:lnTo>
                  <a:lnTo>
                    <a:pt x="340" y="381"/>
                  </a:lnTo>
                  <a:lnTo>
                    <a:pt x="332" y="387"/>
                  </a:lnTo>
                  <a:lnTo>
                    <a:pt x="323" y="392"/>
                  </a:lnTo>
                  <a:lnTo>
                    <a:pt x="317" y="396"/>
                  </a:lnTo>
                  <a:lnTo>
                    <a:pt x="310" y="399"/>
                  </a:lnTo>
                  <a:lnTo>
                    <a:pt x="302" y="402"/>
                  </a:lnTo>
                  <a:lnTo>
                    <a:pt x="294" y="404"/>
                  </a:lnTo>
                  <a:lnTo>
                    <a:pt x="286" y="405"/>
                  </a:lnTo>
                  <a:lnTo>
                    <a:pt x="278" y="406"/>
                  </a:lnTo>
                  <a:lnTo>
                    <a:pt x="261" y="407"/>
                  </a:lnTo>
                  <a:lnTo>
                    <a:pt x="252" y="407"/>
                  </a:lnTo>
                  <a:lnTo>
                    <a:pt x="244" y="406"/>
                  </a:lnTo>
                  <a:lnTo>
                    <a:pt x="236" y="405"/>
                  </a:lnTo>
                  <a:lnTo>
                    <a:pt x="229" y="403"/>
                  </a:lnTo>
                  <a:lnTo>
                    <a:pt x="222" y="401"/>
                  </a:lnTo>
                  <a:lnTo>
                    <a:pt x="216" y="399"/>
                  </a:lnTo>
                  <a:lnTo>
                    <a:pt x="210" y="396"/>
                  </a:lnTo>
                  <a:lnTo>
                    <a:pt x="206" y="393"/>
                  </a:lnTo>
                  <a:lnTo>
                    <a:pt x="204" y="392"/>
                  </a:lnTo>
                  <a:lnTo>
                    <a:pt x="203" y="392"/>
                  </a:lnTo>
                  <a:lnTo>
                    <a:pt x="199" y="392"/>
                  </a:lnTo>
                  <a:lnTo>
                    <a:pt x="196" y="393"/>
                  </a:lnTo>
                  <a:lnTo>
                    <a:pt x="195" y="394"/>
                  </a:lnTo>
                  <a:lnTo>
                    <a:pt x="193" y="395"/>
                  </a:lnTo>
                  <a:lnTo>
                    <a:pt x="192" y="398"/>
                  </a:lnTo>
                  <a:lnTo>
                    <a:pt x="191" y="401"/>
                  </a:lnTo>
                  <a:lnTo>
                    <a:pt x="192" y="404"/>
                  </a:lnTo>
                  <a:lnTo>
                    <a:pt x="194" y="407"/>
                  </a:lnTo>
                  <a:lnTo>
                    <a:pt x="199" y="411"/>
                  </a:lnTo>
                  <a:lnTo>
                    <a:pt x="204" y="414"/>
                  </a:lnTo>
                  <a:lnTo>
                    <a:pt x="211" y="417"/>
                  </a:lnTo>
                  <a:lnTo>
                    <a:pt x="219" y="419"/>
                  </a:lnTo>
                  <a:lnTo>
                    <a:pt x="227" y="422"/>
                  </a:lnTo>
                  <a:lnTo>
                    <a:pt x="237" y="423"/>
                  </a:lnTo>
                  <a:lnTo>
                    <a:pt x="247" y="425"/>
                  </a:lnTo>
                  <a:lnTo>
                    <a:pt x="257" y="426"/>
                  </a:lnTo>
                  <a:lnTo>
                    <a:pt x="266" y="426"/>
                  </a:lnTo>
                  <a:lnTo>
                    <a:pt x="275" y="426"/>
                  </a:lnTo>
                  <a:lnTo>
                    <a:pt x="284" y="425"/>
                  </a:lnTo>
                  <a:lnTo>
                    <a:pt x="292" y="423"/>
                  </a:lnTo>
                  <a:lnTo>
                    <a:pt x="301" y="421"/>
                  </a:lnTo>
                  <a:lnTo>
                    <a:pt x="309" y="419"/>
                  </a:lnTo>
                  <a:lnTo>
                    <a:pt x="317" y="416"/>
                  </a:lnTo>
                  <a:lnTo>
                    <a:pt x="325" y="412"/>
                  </a:lnTo>
                  <a:lnTo>
                    <a:pt x="333" y="408"/>
                  </a:lnTo>
                  <a:lnTo>
                    <a:pt x="340" y="404"/>
                  </a:lnTo>
                  <a:lnTo>
                    <a:pt x="347" y="399"/>
                  </a:lnTo>
                  <a:lnTo>
                    <a:pt x="355" y="394"/>
                  </a:lnTo>
                  <a:lnTo>
                    <a:pt x="361" y="389"/>
                  </a:lnTo>
                  <a:lnTo>
                    <a:pt x="368" y="383"/>
                  </a:lnTo>
                  <a:lnTo>
                    <a:pt x="374" y="377"/>
                  </a:lnTo>
                  <a:lnTo>
                    <a:pt x="380" y="370"/>
                  </a:lnTo>
                  <a:lnTo>
                    <a:pt x="386" y="364"/>
                  </a:lnTo>
                  <a:lnTo>
                    <a:pt x="392" y="357"/>
                  </a:lnTo>
                  <a:lnTo>
                    <a:pt x="402" y="342"/>
                  </a:lnTo>
                  <a:lnTo>
                    <a:pt x="406" y="335"/>
                  </a:lnTo>
                  <a:lnTo>
                    <a:pt x="411" y="328"/>
                  </a:lnTo>
                  <a:lnTo>
                    <a:pt x="419" y="312"/>
                  </a:lnTo>
                  <a:lnTo>
                    <a:pt x="425" y="297"/>
                  </a:lnTo>
                  <a:lnTo>
                    <a:pt x="428" y="289"/>
                  </a:lnTo>
                  <a:lnTo>
                    <a:pt x="430" y="281"/>
                  </a:lnTo>
                  <a:lnTo>
                    <a:pt x="432" y="273"/>
                  </a:lnTo>
                  <a:lnTo>
                    <a:pt x="434" y="265"/>
                  </a:lnTo>
                  <a:lnTo>
                    <a:pt x="435" y="258"/>
                  </a:lnTo>
                  <a:lnTo>
                    <a:pt x="436" y="250"/>
                  </a:lnTo>
                  <a:lnTo>
                    <a:pt x="437" y="238"/>
                  </a:lnTo>
                  <a:lnTo>
                    <a:pt x="437" y="226"/>
                  </a:lnTo>
                  <a:lnTo>
                    <a:pt x="436" y="221"/>
                  </a:lnTo>
                  <a:lnTo>
                    <a:pt x="436" y="215"/>
                  </a:lnTo>
                  <a:lnTo>
                    <a:pt x="435" y="205"/>
                  </a:lnTo>
                  <a:lnTo>
                    <a:pt x="433" y="196"/>
                  </a:lnTo>
                  <a:lnTo>
                    <a:pt x="430" y="187"/>
                  </a:lnTo>
                  <a:lnTo>
                    <a:pt x="427" y="179"/>
                  </a:lnTo>
                  <a:lnTo>
                    <a:pt x="423" y="171"/>
                  </a:lnTo>
                  <a:lnTo>
                    <a:pt x="419" y="165"/>
                  </a:lnTo>
                  <a:lnTo>
                    <a:pt x="415" y="159"/>
                  </a:lnTo>
                  <a:lnTo>
                    <a:pt x="410" y="153"/>
                  </a:lnTo>
                  <a:lnTo>
                    <a:pt x="405" y="148"/>
                  </a:lnTo>
                  <a:lnTo>
                    <a:pt x="400" y="143"/>
                  </a:lnTo>
                  <a:lnTo>
                    <a:pt x="394" y="139"/>
                  </a:lnTo>
                  <a:lnTo>
                    <a:pt x="389" y="136"/>
                  </a:lnTo>
                  <a:lnTo>
                    <a:pt x="383" y="133"/>
                  </a:lnTo>
                  <a:lnTo>
                    <a:pt x="371" y="128"/>
                  </a:lnTo>
                  <a:lnTo>
                    <a:pt x="365" y="126"/>
                  </a:lnTo>
                  <a:lnTo>
                    <a:pt x="360" y="124"/>
                  </a:lnTo>
                  <a:lnTo>
                    <a:pt x="348" y="122"/>
                  </a:lnTo>
                  <a:lnTo>
                    <a:pt x="338" y="121"/>
                  </a:lnTo>
                  <a:lnTo>
                    <a:pt x="329" y="120"/>
                  </a:lnTo>
                  <a:lnTo>
                    <a:pt x="321" y="120"/>
                  </a:lnTo>
                  <a:lnTo>
                    <a:pt x="311" y="121"/>
                  </a:lnTo>
                  <a:lnTo>
                    <a:pt x="323" y="103"/>
                  </a:lnTo>
                  <a:lnTo>
                    <a:pt x="331" y="87"/>
                  </a:lnTo>
                  <a:lnTo>
                    <a:pt x="335" y="80"/>
                  </a:lnTo>
                  <a:lnTo>
                    <a:pt x="337" y="73"/>
                  </a:lnTo>
                  <a:lnTo>
                    <a:pt x="342" y="60"/>
                  </a:lnTo>
                  <a:lnTo>
                    <a:pt x="344" y="49"/>
                  </a:lnTo>
                  <a:lnTo>
                    <a:pt x="344" y="44"/>
                  </a:lnTo>
                  <a:lnTo>
                    <a:pt x="344" y="39"/>
                  </a:lnTo>
                  <a:lnTo>
                    <a:pt x="344" y="35"/>
                  </a:lnTo>
                  <a:lnTo>
                    <a:pt x="344" y="30"/>
                  </a:lnTo>
                  <a:lnTo>
                    <a:pt x="342" y="23"/>
                  </a:lnTo>
                  <a:lnTo>
                    <a:pt x="340" y="20"/>
                  </a:lnTo>
                  <a:lnTo>
                    <a:pt x="338" y="17"/>
                  </a:lnTo>
                  <a:lnTo>
                    <a:pt x="335" y="12"/>
                  </a:lnTo>
                  <a:lnTo>
                    <a:pt x="333" y="10"/>
                  </a:lnTo>
                  <a:lnTo>
                    <a:pt x="330" y="8"/>
                  </a:lnTo>
                  <a:lnTo>
                    <a:pt x="326" y="5"/>
                  </a:lnTo>
                  <a:lnTo>
                    <a:pt x="321" y="2"/>
                  </a:lnTo>
                  <a:lnTo>
                    <a:pt x="316" y="1"/>
                  </a:lnTo>
                  <a:lnTo>
                    <a:pt x="312" y="0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" name="Freeform 4"/>
            <p:cNvSpPr>
              <a:spLocks noEditPoints="1"/>
            </p:cNvSpPr>
            <p:nvPr/>
          </p:nvSpPr>
          <p:spPr bwMode="auto">
            <a:xfrm>
              <a:off x="1305" y="239"/>
              <a:ext cx="261" cy="505"/>
            </a:xfrm>
            <a:custGeom>
              <a:avLst/>
              <a:gdLst/>
              <a:ahLst/>
              <a:cxnLst>
                <a:cxn ang="0">
                  <a:pos x="174" y="155"/>
                </a:cxn>
                <a:cxn ang="0">
                  <a:pos x="182" y="123"/>
                </a:cxn>
                <a:cxn ang="0">
                  <a:pos x="186" y="75"/>
                </a:cxn>
                <a:cxn ang="0">
                  <a:pos x="167" y="68"/>
                </a:cxn>
                <a:cxn ang="0">
                  <a:pos x="139" y="119"/>
                </a:cxn>
                <a:cxn ang="0">
                  <a:pos x="137" y="167"/>
                </a:cxn>
                <a:cxn ang="0">
                  <a:pos x="121" y="165"/>
                </a:cxn>
                <a:cxn ang="0">
                  <a:pos x="126" y="110"/>
                </a:cxn>
                <a:cxn ang="0">
                  <a:pos x="116" y="92"/>
                </a:cxn>
                <a:cxn ang="0">
                  <a:pos x="100" y="88"/>
                </a:cxn>
                <a:cxn ang="0">
                  <a:pos x="90" y="75"/>
                </a:cxn>
                <a:cxn ang="0">
                  <a:pos x="47" y="123"/>
                </a:cxn>
                <a:cxn ang="0">
                  <a:pos x="17" y="143"/>
                </a:cxn>
                <a:cxn ang="0">
                  <a:pos x="23" y="132"/>
                </a:cxn>
                <a:cxn ang="0">
                  <a:pos x="51" y="99"/>
                </a:cxn>
                <a:cxn ang="0">
                  <a:pos x="53" y="65"/>
                </a:cxn>
                <a:cxn ang="0">
                  <a:pos x="35" y="62"/>
                </a:cxn>
                <a:cxn ang="0">
                  <a:pos x="4" y="109"/>
                </a:cxn>
                <a:cxn ang="0">
                  <a:pos x="5" y="151"/>
                </a:cxn>
                <a:cxn ang="0">
                  <a:pos x="43" y="148"/>
                </a:cxn>
                <a:cxn ang="0">
                  <a:pos x="64" y="157"/>
                </a:cxn>
                <a:cxn ang="0">
                  <a:pos x="64" y="180"/>
                </a:cxn>
                <a:cxn ang="0">
                  <a:pos x="82" y="161"/>
                </a:cxn>
                <a:cxn ang="0">
                  <a:pos x="104" y="121"/>
                </a:cxn>
                <a:cxn ang="0">
                  <a:pos x="109" y="173"/>
                </a:cxn>
                <a:cxn ang="0">
                  <a:pos x="134" y="185"/>
                </a:cxn>
                <a:cxn ang="0">
                  <a:pos x="156" y="174"/>
                </a:cxn>
                <a:cxn ang="0">
                  <a:pos x="172" y="198"/>
                </a:cxn>
                <a:cxn ang="0">
                  <a:pos x="120" y="394"/>
                </a:cxn>
                <a:cxn ang="0">
                  <a:pos x="116" y="471"/>
                </a:cxn>
                <a:cxn ang="0">
                  <a:pos x="130" y="498"/>
                </a:cxn>
                <a:cxn ang="0">
                  <a:pos x="165" y="503"/>
                </a:cxn>
                <a:cxn ang="0">
                  <a:pos x="200" y="478"/>
                </a:cxn>
                <a:cxn ang="0">
                  <a:pos x="229" y="411"/>
                </a:cxn>
                <a:cxn ang="0">
                  <a:pos x="232" y="294"/>
                </a:cxn>
                <a:cxn ang="0">
                  <a:pos x="212" y="194"/>
                </a:cxn>
                <a:cxn ang="0">
                  <a:pos x="208" y="143"/>
                </a:cxn>
                <a:cxn ang="0">
                  <a:pos x="246" y="78"/>
                </a:cxn>
                <a:cxn ang="0">
                  <a:pos x="261" y="13"/>
                </a:cxn>
                <a:cxn ang="0">
                  <a:pos x="248" y="0"/>
                </a:cxn>
                <a:cxn ang="0">
                  <a:pos x="227" y="27"/>
                </a:cxn>
                <a:cxn ang="0">
                  <a:pos x="28" y="90"/>
                </a:cxn>
                <a:cxn ang="0">
                  <a:pos x="39" y="84"/>
                </a:cxn>
                <a:cxn ang="0">
                  <a:pos x="21" y="113"/>
                </a:cxn>
                <a:cxn ang="0">
                  <a:pos x="175" y="85"/>
                </a:cxn>
                <a:cxn ang="0">
                  <a:pos x="156" y="144"/>
                </a:cxn>
                <a:cxn ang="0">
                  <a:pos x="157" y="114"/>
                </a:cxn>
                <a:cxn ang="0">
                  <a:pos x="246" y="34"/>
                </a:cxn>
                <a:cxn ang="0">
                  <a:pos x="227" y="77"/>
                </a:cxn>
                <a:cxn ang="0">
                  <a:pos x="245" y="27"/>
                </a:cxn>
                <a:cxn ang="0">
                  <a:pos x="198" y="206"/>
                </a:cxn>
                <a:cxn ang="0">
                  <a:pos x="218" y="340"/>
                </a:cxn>
                <a:cxn ang="0">
                  <a:pos x="207" y="425"/>
                </a:cxn>
                <a:cxn ang="0">
                  <a:pos x="178" y="479"/>
                </a:cxn>
                <a:cxn ang="0">
                  <a:pos x="147" y="491"/>
                </a:cxn>
                <a:cxn ang="0">
                  <a:pos x="132" y="470"/>
                </a:cxn>
                <a:cxn ang="0">
                  <a:pos x="137" y="380"/>
                </a:cxn>
                <a:cxn ang="0">
                  <a:pos x="191" y="192"/>
                </a:cxn>
              </a:cxnLst>
              <a:rect l="0" t="0" r="r" b="b"/>
              <a:pathLst>
                <a:path w="261" h="505">
                  <a:moveTo>
                    <a:pt x="194" y="133"/>
                  </a:moveTo>
                  <a:lnTo>
                    <a:pt x="190" y="138"/>
                  </a:lnTo>
                  <a:lnTo>
                    <a:pt x="187" y="143"/>
                  </a:lnTo>
                  <a:lnTo>
                    <a:pt x="183" y="147"/>
                  </a:lnTo>
                  <a:lnTo>
                    <a:pt x="180" y="150"/>
                  </a:lnTo>
                  <a:lnTo>
                    <a:pt x="177" y="153"/>
                  </a:lnTo>
                  <a:lnTo>
                    <a:pt x="174" y="155"/>
                  </a:lnTo>
                  <a:lnTo>
                    <a:pt x="170" y="156"/>
                  </a:lnTo>
                  <a:lnTo>
                    <a:pt x="167" y="156"/>
                  </a:lnTo>
                  <a:lnTo>
                    <a:pt x="169" y="153"/>
                  </a:lnTo>
                  <a:lnTo>
                    <a:pt x="171" y="150"/>
                  </a:lnTo>
                  <a:lnTo>
                    <a:pt x="175" y="142"/>
                  </a:lnTo>
                  <a:lnTo>
                    <a:pt x="179" y="133"/>
                  </a:lnTo>
                  <a:lnTo>
                    <a:pt x="182" y="123"/>
                  </a:lnTo>
                  <a:lnTo>
                    <a:pt x="185" y="112"/>
                  </a:lnTo>
                  <a:lnTo>
                    <a:pt x="187" y="102"/>
                  </a:lnTo>
                  <a:lnTo>
                    <a:pt x="188" y="93"/>
                  </a:lnTo>
                  <a:lnTo>
                    <a:pt x="188" y="86"/>
                  </a:lnTo>
                  <a:lnTo>
                    <a:pt x="188" y="80"/>
                  </a:lnTo>
                  <a:lnTo>
                    <a:pt x="187" y="77"/>
                  </a:lnTo>
                  <a:lnTo>
                    <a:pt x="186" y="75"/>
                  </a:lnTo>
                  <a:lnTo>
                    <a:pt x="183" y="71"/>
                  </a:lnTo>
                  <a:lnTo>
                    <a:pt x="180" y="68"/>
                  </a:lnTo>
                  <a:lnTo>
                    <a:pt x="177" y="67"/>
                  </a:lnTo>
                  <a:lnTo>
                    <a:pt x="175" y="66"/>
                  </a:lnTo>
                  <a:lnTo>
                    <a:pt x="172" y="66"/>
                  </a:lnTo>
                  <a:lnTo>
                    <a:pt x="170" y="67"/>
                  </a:lnTo>
                  <a:lnTo>
                    <a:pt x="167" y="68"/>
                  </a:lnTo>
                  <a:lnTo>
                    <a:pt x="161" y="73"/>
                  </a:lnTo>
                  <a:lnTo>
                    <a:pt x="157" y="78"/>
                  </a:lnTo>
                  <a:lnTo>
                    <a:pt x="153" y="84"/>
                  </a:lnTo>
                  <a:lnTo>
                    <a:pt x="148" y="92"/>
                  </a:lnTo>
                  <a:lnTo>
                    <a:pt x="144" y="100"/>
                  </a:lnTo>
                  <a:lnTo>
                    <a:pt x="141" y="109"/>
                  </a:lnTo>
                  <a:lnTo>
                    <a:pt x="139" y="119"/>
                  </a:lnTo>
                  <a:lnTo>
                    <a:pt x="137" y="128"/>
                  </a:lnTo>
                  <a:lnTo>
                    <a:pt x="137" y="138"/>
                  </a:lnTo>
                  <a:lnTo>
                    <a:pt x="137" y="146"/>
                  </a:lnTo>
                  <a:lnTo>
                    <a:pt x="138" y="155"/>
                  </a:lnTo>
                  <a:lnTo>
                    <a:pt x="140" y="164"/>
                  </a:lnTo>
                  <a:lnTo>
                    <a:pt x="139" y="166"/>
                  </a:lnTo>
                  <a:lnTo>
                    <a:pt x="137" y="167"/>
                  </a:lnTo>
                  <a:lnTo>
                    <a:pt x="134" y="169"/>
                  </a:lnTo>
                  <a:lnTo>
                    <a:pt x="131" y="170"/>
                  </a:lnTo>
                  <a:lnTo>
                    <a:pt x="128" y="170"/>
                  </a:lnTo>
                  <a:lnTo>
                    <a:pt x="125" y="169"/>
                  </a:lnTo>
                  <a:lnTo>
                    <a:pt x="123" y="168"/>
                  </a:lnTo>
                  <a:lnTo>
                    <a:pt x="122" y="167"/>
                  </a:lnTo>
                  <a:lnTo>
                    <a:pt x="121" y="165"/>
                  </a:lnTo>
                  <a:lnTo>
                    <a:pt x="120" y="163"/>
                  </a:lnTo>
                  <a:lnTo>
                    <a:pt x="119" y="157"/>
                  </a:lnTo>
                  <a:lnTo>
                    <a:pt x="119" y="151"/>
                  </a:lnTo>
                  <a:lnTo>
                    <a:pt x="119" y="140"/>
                  </a:lnTo>
                  <a:lnTo>
                    <a:pt x="121" y="129"/>
                  </a:lnTo>
                  <a:lnTo>
                    <a:pt x="124" y="119"/>
                  </a:lnTo>
                  <a:lnTo>
                    <a:pt x="126" y="110"/>
                  </a:lnTo>
                  <a:lnTo>
                    <a:pt x="126" y="106"/>
                  </a:lnTo>
                  <a:lnTo>
                    <a:pt x="126" y="102"/>
                  </a:lnTo>
                  <a:lnTo>
                    <a:pt x="126" y="99"/>
                  </a:lnTo>
                  <a:lnTo>
                    <a:pt x="125" y="96"/>
                  </a:lnTo>
                  <a:lnTo>
                    <a:pt x="123" y="94"/>
                  </a:lnTo>
                  <a:lnTo>
                    <a:pt x="120" y="93"/>
                  </a:lnTo>
                  <a:lnTo>
                    <a:pt x="116" y="92"/>
                  </a:lnTo>
                  <a:lnTo>
                    <a:pt x="113" y="92"/>
                  </a:lnTo>
                  <a:lnTo>
                    <a:pt x="109" y="93"/>
                  </a:lnTo>
                  <a:lnTo>
                    <a:pt x="106" y="95"/>
                  </a:lnTo>
                  <a:lnTo>
                    <a:pt x="100" y="99"/>
                  </a:lnTo>
                  <a:lnTo>
                    <a:pt x="96" y="102"/>
                  </a:lnTo>
                  <a:lnTo>
                    <a:pt x="98" y="95"/>
                  </a:lnTo>
                  <a:lnTo>
                    <a:pt x="100" y="88"/>
                  </a:lnTo>
                  <a:lnTo>
                    <a:pt x="100" y="83"/>
                  </a:lnTo>
                  <a:lnTo>
                    <a:pt x="100" y="81"/>
                  </a:lnTo>
                  <a:lnTo>
                    <a:pt x="100" y="79"/>
                  </a:lnTo>
                  <a:lnTo>
                    <a:pt x="98" y="77"/>
                  </a:lnTo>
                  <a:lnTo>
                    <a:pt x="95" y="75"/>
                  </a:lnTo>
                  <a:lnTo>
                    <a:pt x="92" y="74"/>
                  </a:lnTo>
                  <a:lnTo>
                    <a:pt x="90" y="75"/>
                  </a:lnTo>
                  <a:lnTo>
                    <a:pt x="88" y="75"/>
                  </a:lnTo>
                  <a:lnTo>
                    <a:pt x="84" y="78"/>
                  </a:lnTo>
                  <a:lnTo>
                    <a:pt x="79" y="83"/>
                  </a:lnTo>
                  <a:lnTo>
                    <a:pt x="68" y="97"/>
                  </a:lnTo>
                  <a:lnTo>
                    <a:pt x="56" y="112"/>
                  </a:lnTo>
                  <a:lnTo>
                    <a:pt x="51" y="119"/>
                  </a:lnTo>
                  <a:lnTo>
                    <a:pt x="47" y="123"/>
                  </a:lnTo>
                  <a:lnTo>
                    <a:pt x="42" y="128"/>
                  </a:lnTo>
                  <a:lnTo>
                    <a:pt x="37" y="133"/>
                  </a:lnTo>
                  <a:lnTo>
                    <a:pt x="31" y="137"/>
                  </a:lnTo>
                  <a:lnTo>
                    <a:pt x="26" y="141"/>
                  </a:lnTo>
                  <a:lnTo>
                    <a:pt x="23" y="142"/>
                  </a:lnTo>
                  <a:lnTo>
                    <a:pt x="21" y="143"/>
                  </a:lnTo>
                  <a:lnTo>
                    <a:pt x="17" y="143"/>
                  </a:lnTo>
                  <a:lnTo>
                    <a:pt x="16" y="142"/>
                  </a:lnTo>
                  <a:lnTo>
                    <a:pt x="15" y="140"/>
                  </a:lnTo>
                  <a:lnTo>
                    <a:pt x="14" y="137"/>
                  </a:lnTo>
                  <a:lnTo>
                    <a:pt x="14" y="134"/>
                  </a:lnTo>
                  <a:lnTo>
                    <a:pt x="17" y="134"/>
                  </a:lnTo>
                  <a:lnTo>
                    <a:pt x="20" y="134"/>
                  </a:lnTo>
                  <a:lnTo>
                    <a:pt x="23" y="132"/>
                  </a:lnTo>
                  <a:lnTo>
                    <a:pt x="27" y="130"/>
                  </a:lnTo>
                  <a:lnTo>
                    <a:pt x="35" y="123"/>
                  </a:lnTo>
                  <a:lnTo>
                    <a:pt x="38" y="119"/>
                  </a:lnTo>
                  <a:lnTo>
                    <a:pt x="41" y="115"/>
                  </a:lnTo>
                  <a:lnTo>
                    <a:pt x="47" y="107"/>
                  </a:lnTo>
                  <a:lnTo>
                    <a:pt x="49" y="103"/>
                  </a:lnTo>
                  <a:lnTo>
                    <a:pt x="51" y="99"/>
                  </a:lnTo>
                  <a:lnTo>
                    <a:pt x="54" y="91"/>
                  </a:lnTo>
                  <a:lnTo>
                    <a:pt x="55" y="84"/>
                  </a:lnTo>
                  <a:lnTo>
                    <a:pt x="56" y="78"/>
                  </a:lnTo>
                  <a:lnTo>
                    <a:pt x="56" y="72"/>
                  </a:lnTo>
                  <a:lnTo>
                    <a:pt x="55" y="69"/>
                  </a:lnTo>
                  <a:lnTo>
                    <a:pt x="54" y="67"/>
                  </a:lnTo>
                  <a:lnTo>
                    <a:pt x="53" y="65"/>
                  </a:lnTo>
                  <a:lnTo>
                    <a:pt x="52" y="63"/>
                  </a:lnTo>
                  <a:lnTo>
                    <a:pt x="49" y="61"/>
                  </a:lnTo>
                  <a:lnTo>
                    <a:pt x="46" y="60"/>
                  </a:lnTo>
                  <a:lnTo>
                    <a:pt x="43" y="60"/>
                  </a:lnTo>
                  <a:lnTo>
                    <a:pt x="40" y="60"/>
                  </a:lnTo>
                  <a:lnTo>
                    <a:pt x="38" y="61"/>
                  </a:lnTo>
                  <a:lnTo>
                    <a:pt x="35" y="62"/>
                  </a:lnTo>
                  <a:lnTo>
                    <a:pt x="32" y="64"/>
                  </a:lnTo>
                  <a:lnTo>
                    <a:pt x="29" y="66"/>
                  </a:lnTo>
                  <a:lnTo>
                    <a:pt x="24" y="72"/>
                  </a:lnTo>
                  <a:lnTo>
                    <a:pt x="18" y="80"/>
                  </a:lnTo>
                  <a:lnTo>
                    <a:pt x="13" y="89"/>
                  </a:lnTo>
                  <a:lnTo>
                    <a:pt x="8" y="99"/>
                  </a:lnTo>
                  <a:lnTo>
                    <a:pt x="4" y="109"/>
                  </a:lnTo>
                  <a:lnTo>
                    <a:pt x="1" y="120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0" y="140"/>
                  </a:lnTo>
                  <a:lnTo>
                    <a:pt x="1" y="144"/>
                  </a:lnTo>
                  <a:lnTo>
                    <a:pt x="3" y="148"/>
                  </a:lnTo>
                  <a:lnTo>
                    <a:pt x="5" y="151"/>
                  </a:lnTo>
                  <a:lnTo>
                    <a:pt x="8" y="154"/>
                  </a:lnTo>
                  <a:lnTo>
                    <a:pt x="12" y="156"/>
                  </a:lnTo>
                  <a:lnTo>
                    <a:pt x="16" y="157"/>
                  </a:lnTo>
                  <a:lnTo>
                    <a:pt x="24" y="156"/>
                  </a:lnTo>
                  <a:lnTo>
                    <a:pt x="30" y="155"/>
                  </a:lnTo>
                  <a:lnTo>
                    <a:pt x="37" y="152"/>
                  </a:lnTo>
                  <a:lnTo>
                    <a:pt x="43" y="148"/>
                  </a:lnTo>
                  <a:lnTo>
                    <a:pt x="50" y="142"/>
                  </a:lnTo>
                  <a:lnTo>
                    <a:pt x="57" y="135"/>
                  </a:lnTo>
                  <a:lnTo>
                    <a:pt x="65" y="126"/>
                  </a:lnTo>
                  <a:lnTo>
                    <a:pt x="74" y="116"/>
                  </a:lnTo>
                  <a:lnTo>
                    <a:pt x="73" y="127"/>
                  </a:lnTo>
                  <a:lnTo>
                    <a:pt x="70" y="138"/>
                  </a:lnTo>
                  <a:lnTo>
                    <a:pt x="64" y="157"/>
                  </a:lnTo>
                  <a:lnTo>
                    <a:pt x="62" y="165"/>
                  </a:lnTo>
                  <a:lnTo>
                    <a:pt x="61" y="168"/>
                  </a:lnTo>
                  <a:lnTo>
                    <a:pt x="60" y="172"/>
                  </a:lnTo>
                  <a:lnTo>
                    <a:pt x="60" y="174"/>
                  </a:lnTo>
                  <a:lnTo>
                    <a:pt x="61" y="177"/>
                  </a:lnTo>
                  <a:lnTo>
                    <a:pt x="62" y="179"/>
                  </a:lnTo>
                  <a:lnTo>
                    <a:pt x="64" y="180"/>
                  </a:lnTo>
                  <a:lnTo>
                    <a:pt x="67" y="181"/>
                  </a:lnTo>
                  <a:lnTo>
                    <a:pt x="70" y="181"/>
                  </a:lnTo>
                  <a:lnTo>
                    <a:pt x="72" y="180"/>
                  </a:lnTo>
                  <a:lnTo>
                    <a:pt x="75" y="178"/>
                  </a:lnTo>
                  <a:lnTo>
                    <a:pt x="77" y="174"/>
                  </a:lnTo>
                  <a:lnTo>
                    <a:pt x="78" y="170"/>
                  </a:lnTo>
                  <a:lnTo>
                    <a:pt x="82" y="161"/>
                  </a:lnTo>
                  <a:lnTo>
                    <a:pt x="86" y="150"/>
                  </a:lnTo>
                  <a:lnTo>
                    <a:pt x="88" y="144"/>
                  </a:lnTo>
                  <a:lnTo>
                    <a:pt x="90" y="139"/>
                  </a:lnTo>
                  <a:lnTo>
                    <a:pt x="93" y="134"/>
                  </a:lnTo>
                  <a:lnTo>
                    <a:pt x="96" y="129"/>
                  </a:lnTo>
                  <a:lnTo>
                    <a:pt x="100" y="124"/>
                  </a:lnTo>
                  <a:lnTo>
                    <a:pt x="104" y="121"/>
                  </a:lnTo>
                  <a:lnTo>
                    <a:pt x="103" y="130"/>
                  </a:lnTo>
                  <a:lnTo>
                    <a:pt x="102" y="140"/>
                  </a:lnTo>
                  <a:lnTo>
                    <a:pt x="103" y="151"/>
                  </a:lnTo>
                  <a:lnTo>
                    <a:pt x="103" y="157"/>
                  </a:lnTo>
                  <a:lnTo>
                    <a:pt x="105" y="163"/>
                  </a:lnTo>
                  <a:lnTo>
                    <a:pt x="107" y="168"/>
                  </a:lnTo>
                  <a:lnTo>
                    <a:pt x="109" y="173"/>
                  </a:lnTo>
                  <a:lnTo>
                    <a:pt x="113" y="177"/>
                  </a:lnTo>
                  <a:lnTo>
                    <a:pt x="115" y="179"/>
                  </a:lnTo>
                  <a:lnTo>
                    <a:pt x="117" y="181"/>
                  </a:lnTo>
                  <a:lnTo>
                    <a:pt x="123" y="183"/>
                  </a:lnTo>
                  <a:lnTo>
                    <a:pt x="126" y="184"/>
                  </a:lnTo>
                  <a:lnTo>
                    <a:pt x="129" y="184"/>
                  </a:lnTo>
                  <a:lnTo>
                    <a:pt x="134" y="185"/>
                  </a:lnTo>
                  <a:lnTo>
                    <a:pt x="138" y="184"/>
                  </a:lnTo>
                  <a:lnTo>
                    <a:pt x="144" y="182"/>
                  </a:lnTo>
                  <a:lnTo>
                    <a:pt x="147" y="180"/>
                  </a:lnTo>
                  <a:lnTo>
                    <a:pt x="149" y="178"/>
                  </a:lnTo>
                  <a:lnTo>
                    <a:pt x="152" y="176"/>
                  </a:lnTo>
                  <a:lnTo>
                    <a:pt x="154" y="173"/>
                  </a:lnTo>
                  <a:lnTo>
                    <a:pt x="156" y="174"/>
                  </a:lnTo>
                  <a:lnTo>
                    <a:pt x="159" y="175"/>
                  </a:lnTo>
                  <a:lnTo>
                    <a:pt x="166" y="175"/>
                  </a:lnTo>
                  <a:lnTo>
                    <a:pt x="170" y="174"/>
                  </a:lnTo>
                  <a:lnTo>
                    <a:pt x="174" y="174"/>
                  </a:lnTo>
                  <a:lnTo>
                    <a:pt x="177" y="173"/>
                  </a:lnTo>
                  <a:lnTo>
                    <a:pt x="180" y="171"/>
                  </a:lnTo>
                  <a:lnTo>
                    <a:pt x="172" y="198"/>
                  </a:lnTo>
                  <a:lnTo>
                    <a:pt x="154" y="257"/>
                  </a:lnTo>
                  <a:lnTo>
                    <a:pt x="144" y="292"/>
                  </a:lnTo>
                  <a:lnTo>
                    <a:pt x="134" y="326"/>
                  </a:lnTo>
                  <a:lnTo>
                    <a:pt x="127" y="358"/>
                  </a:lnTo>
                  <a:lnTo>
                    <a:pt x="124" y="371"/>
                  </a:lnTo>
                  <a:lnTo>
                    <a:pt x="122" y="383"/>
                  </a:lnTo>
                  <a:lnTo>
                    <a:pt x="120" y="394"/>
                  </a:lnTo>
                  <a:lnTo>
                    <a:pt x="117" y="410"/>
                  </a:lnTo>
                  <a:lnTo>
                    <a:pt x="116" y="420"/>
                  </a:lnTo>
                  <a:lnTo>
                    <a:pt x="115" y="430"/>
                  </a:lnTo>
                  <a:lnTo>
                    <a:pt x="114" y="451"/>
                  </a:lnTo>
                  <a:lnTo>
                    <a:pt x="115" y="461"/>
                  </a:lnTo>
                  <a:lnTo>
                    <a:pt x="116" y="467"/>
                  </a:lnTo>
                  <a:lnTo>
                    <a:pt x="116" y="471"/>
                  </a:lnTo>
                  <a:lnTo>
                    <a:pt x="118" y="476"/>
                  </a:lnTo>
                  <a:lnTo>
                    <a:pt x="119" y="481"/>
                  </a:lnTo>
                  <a:lnTo>
                    <a:pt x="120" y="485"/>
                  </a:lnTo>
                  <a:lnTo>
                    <a:pt x="122" y="489"/>
                  </a:lnTo>
                  <a:lnTo>
                    <a:pt x="124" y="492"/>
                  </a:lnTo>
                  <a:lnTo>
                    <a:pt x="127" y="495"/>
                  </a:lnTo>
                  <a:lnTo>
                    <a:pt x="130" y="498"/>
                  </a:lnTo>
                  <a:lnTo>
                    <a:pt x="133" y="501"/>
                  </a:lnTo>
                  <a:lnTo>
                    <a:pt x="137" y="503"/>
                  </a:lnTo>
                  <a:lnTo>
                    <a:pt x="140" y="504"/>
                  </a:lnTo>
                  <a:lnTo>
                    <a:pt x="145" y="505"/>
                  </a:lnTo>
                  <a:lnTo>
                    <a:pt x="150" y="505"/>
                  </a:lnTo>
                  <a:lnTo>
                    <a:pt x="161" y="504"/>
                  </a:lnTo>
                  <a:lnTo>
                    <a:pt x="165" y="503"/>
                  </a:lnTo>
                  <a:lnTo>
                    <a:pt x="170" y="502"/>
                  </a:lnTo>
                  <a:lnTo>
                    <a:pt x="174" y="500"/>
                  </a:lnTo>
                  <a:lnTo>
                    <a:pt x="178" y="498"/>
                  </a:lnTo>
                  <a:lnTo>
                    <a:pt x="182" y="495"/>
                  </a:lnTo>
                  <a:lnTo>
                    <a:pt x="186" y="492"/>
                  </a:lnTo>
                  <a:lnTo>
                    <a:pt x="193" y="486"/>
                  </a:lnTo>
                  <a:lnTo>
                    <a:pt x="200" y="478"/>
                  </a:lnTo>
                  <a:lnTo>
                    <a:pt x="206" y="470"/>
                  </a:lnTo>
                  <a:lnTo>
                    <a:pt x="211" y="461"/>
                  </a:lnTo>
                  <a:lnTo>
                    <a:pt x="216" y="451"/>
                  </a:lnTo>
                  <a:lnTo>
                    <a:pt x="220" y="441"/>
                  </a:lnTo>
                  <a:lnTo>
                    <a:pt x="224" y="431"/>
                  </a:lnTo>
                  <a:lnTo>
                    <a:pt x="227" y="421"/>
                  </a:lnTo>
                  <a:lnTo>
                    <a:pt x="229" y="411"/>
                  </a:lnTo>
                  <a:lnTo>
                    <a:pt x="231" y="402"/>
                  </a:lnTo>
                  <a:lnTo>
                    <a:pt x="233" y="384"/>
                  </a:lnTo>
                  <a:lnTo>
                    <a:pt x="234" y="366"/>
                  </a:lnTo>
                  <a:lnTo>
                    <a:pt x="235" y="348"/>
                  </a:lnTo>
                  <a:lnTo>
                    <a:pt x="234" y="330"/>
                  </a:lnTo>
                  <a:lnTo>
                    <a:pt x="233" y="312"/>
                  </a:lnTo>
                  <a:lnTo>
                    <a:pt x="232" y="294"/>
                  </a:lnTo>
                  <a:lnTo>
                    <a:pt x="230" y="277"/>
                  </a:lnTo>
                  <a:lnTo>
                    <a:pt x="228" y="261"/>
                  </a:lnTo>
                  <a:lnTo>
                    <a:pt x="225" y="245"/>
                  </a:lnTo>
                  <a:lnTo>
                    <a:pt x="222" y="230"/>
                  </a:lnTo>
                  <a:lnTo>
                    <a:pt x="219" y="217"/>
                  </a:lnTo>
                  <a:lnTo>
                    <a:pt x="216" y="205"/>
                  </a:lnTo>
                  <a:lnTo>
                    <a:pt x="212" y="194"/>
                  </a:lnTo>
                  <a:lnTo>
                    <a:pt x="209" y="184"/>
                  </a:lnTo>
                  <a:lnTo>
                    <a:pt x="205" y="176"/>
                  </a:lnTo>
                  <a:lnTo>
                    <a:pt x="202" y="170"/>
                  </a:lnTo>
                  <a:lnTo>
                    <a:pt x="201" y="168"/>
                  </a:lnTo>
                  <a:lnTo>
                    <a:pt x="199" y="167"/>
                  </a:lnTo>
                  <a:lnTo>
                    <a:pt x="205" y="146"/>
                  </a:lnTo>
                  <a:lnTo>
                    <a:pt x="208" y="143"/>
                  </a:lnTo>
                  <a:lnTo>
                    <a:pt x="211" y="139"/>
                  </a:lnTo>
                  <a:lnTo>
                    <a:pt x="217" y="131"/>
                  </a:lnTo>
                  <a:lnTo>
                    <a:pt x="223" y="121"/>
                  </a:lnTo>
                  <a:lnTo>
                    <a:pt x="229" y="111"/>
                  </a:lnTo>
                  <a:lnTo>
                    <a:pt x="235" y="100"/>
                  </a:lnTo>
                  <a:lnTo>
                    <a:pt x="240" y="89"/>
                  </a:lnTo>
                  <a:lnTo>
                    <a:pt x="246" y="78"/>
                  </a:lnTo>
                  <a:lnTo>
                    <a:pt x="250" y="66"/>
                  </a:lnTo>
                  <a:lnTo>
                    <a:pt x="254" y="55"/>
                  </a:lnTo>
                  <a:lnTo>
                    <a:pt x="258" y="44"/>
                  </a:lnTo>
                  <a:lnTo>
                    <a:pt x="260" y="34"/>
                  </a:lnTo>
                  <a:lnTo>
                    <a:pt x="261" y="25"/>
                  </a:lnTo>
                  <a:lnTo>
                    <a:pt x="261" y="17"/>
                  </a:lnTo>
                  <a:lnTo>
                    <a:pt x="261" y="13"/>
                  </a:lnTo>
                  <a:lnTo>
                    <a:pt x="260" y="10"/>
                  </a:lnTo>
                  <a:lnTo>
                    <a:pt x="259" y="7"/>
                  </a:lnTo>
                  <a:lnTo>
                    <a:pt x="258" y="5"/>
                  </a:lnTo>
                  <a:lnTo>
                    <a:pt x="256" y="3"/>
                  </a:lnTo>
                  <a:lnTo>
                    <a:pt x="253" y="1"/>
                  </a:lnTo>
                  <a:lnTo>
                    <a:pt x="251" y="0"/>
                  </a:lnTo>
                  <a:lnTo>
                    <a:pt x="248" y="0"/>
                  </a:lnTo>
                  <a:lnTo>
                    <a:pt x="246" y="0"/>
                  </a:lnTo>
                  <a:lnTo>
                    <a:pt x="244" y="1"/>
                  </a:lnTo>
                  <a:lnTo>
                    <a:pt x="239" y="5"/>
                  </a:lnTo>
                  <a:lnTo>
                    <a:pt x="237" y="8"/>
                  </a:lnTo>
                  <a:lnTo>
                    <a:pt x="235" y="11"/>
                  </a:lnTo>
                  <a:lnTo>
                    <a:pt x="231" y="18"/>
                  </a:lnTo>
                  <a:lnTo>
                    <a:pt x="227" y="27"/>
                  </a:lnTo>
                  <a:lnTo>
                    <a:pt x="219" y="49"/>
                  </a:lnTo>
                  <a:lnTo>
                    <a:pt x="216" y="60"/>
                  </a:lnTo>
                  <a:lnTo>
                    <a:pt x="212" y="72"/>
                  </a:lnTo>
                  <a:lnTo>
                    <a:pt x="206" y="95"/>
                  </a:lnTo>
                  <a:lnTo>
                    <a:pt x="200" y="117"/>
                  </a:lnTo>
                  <a:lnTo>
                    <a:pt x="194" y="133"/>
                  </a:lnTo>
                  <a:close/>
                  <a:moveTo>
                    <a:pt x="28" y="90"/>
                  </a:moveTo>
                  <a:lnTo>
                    <a:pt x="35" y="80"/>
                  </a:lnTo>
                  <a:lnTo>
                    <a:pt x="37" y="77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40" y="77"/>
                  </a:lnTo>
                  <a:lnTo>
                    <a:pt x="40" y="79"/>
                  </a:lnTo>
                  <a:lnTo>
                    <a:pt x="39" y="84"/>
                  </a:lnTo>
                  <a:lnTo>
                    <a:pt x="37" y="91"/>
                  </a:lnTo>
                  <a:lnTo>
                    <a:pt x="36" y="94"/>
                  </a:lnTo>
                  <a:lnTo>
                    <a:pt x="35" y="97"/>
                  </a:lnTo>
                  <a:lnTo>
                    <a:pt x="28" y="106"/>
                  </a:lnTo>
                  <a:lnTo>
                    <a:pt x="25" y="109"/>
                  </a:lnTo>
                  <a:lnTo>
                    <a:pt x="23" y="111"/>
                  </a:lnTo>
                  <a:lnTo>
                    <a:pt x="21" y="113"/>
                  </a:lnTo>
                  <a:lnTo>
                    <a:pt x="20" y="113"/>
                  </a:lnTo>
                  <a:lnTo>
                    <a:pt x="21" y="106"/>
                  </a:lnTo>
                  <a:lnTo>
                    <a:pt x="23" y="100"/>
                  </a:lnTo>
                  <a:lnTo>
                    <a:pt x="28" y="90"/>
                  </a:lnTo>
                  <a:close/>
                  <a:moveTo>
                    <a:pt x="173" y="83"/>
                  </a:moveTo>
                  <a:lnTo>
                    <a:pt x="174" y="83"/>
                  </a:lnTo>
                  <a:lnTo>
                    <a:pt x="175" y="85"/>
                  </a:lnTo>
                  <a:lnTo>
                    <a:pt x="174" y="92"/>
                  </a:lnTo>
                  <a:lnTo>
                    <a:pt x="171" y="103"/>
                  </a:lnTo>
                  <a:lnTo>
                    <a:pt x="168" y="115"/>
                  </a:lnTo>
                  <a:lnTo>
                    <a:pt x="163" y="127"/>
                  </a:lnTo>
                  <a:lnTo>
                    <a:pt x="159" y="137"/>
                  </a:lnTo>
                  <a:lnTo>
                    <a:pt x="157" y="141"/>
                  </a:lnTo>
                  <a:lnTo>
                    <a:pt x="156" y="144"/>
                  </a:lnTo>
                  <a:lnTo>
                    <a:pt x="154" y="146"/>
                  </a:lnTo>
                  <a:lnTo>
                    <a:pt x="153" y="146"/>
                  </a:lnTo>
                  <a:lnTo>
                    <a:pt x="152" y="145"/>
                  </a:lnTo>
                  <a:lnTo>
                    <a:pt x="152" y="142"/>
                  </a:lnTo>
                  <a:lnTo>
                    <a:pt x="153" y="135"/>
                  </a:lnTo>
                  <a:lnTo>
                    <a:pt x="155" y="125"/>
                  </a:lnTo>
                  <a:lnTo>
                    <a:pt x="157" y="114"/>
                  </a:lnTo>
                  <a:lnTo>
                    <a:pt x="161" y="103"/>
                  </a:lnTo>
                  <a:lnTo>
                    <a:pt x="165" y="94"/>
                  </a:lnTo>
                  <a:lnTo>
                    <a:pt x="167" y="90"/>
                  </a:lnTo>
                  <a:lnTo>
                    <a:pt x="169" y="86"/>
                  </a:lnTo>
                  <a:lnTo>
                    <a:pt x="171" y="84"/>
                  </a:lnTo>
                  <a:lnTo>
                    <a:pt x="173" y="83"/>
                  </a:lnTo>
                  <a:close/>
                  <a:moveTo>
                    <a:pt x="246" y="34"/>
                  </a:moveTo>
                  <a:lnTo>
                    <a:pt x="243" y="44"/>
                  </a:lnTo>
                  <a:lnTo>
                    <a:pt x="240" y="53"/>
                  </a:lnTo>
                  <a:lnTo>
                    <a:pt x="235" y="67"/>
                  </a:lnTo>
                  <a:lnTo>
                    <a:pt x="232" y="72"/>
                  </a:lnTo>
                  <a:lnTo>
                    <a:pt x="230" y="75"/>
                  </a:lnTo>
                  <a:lnTo>
                    <a:pt x="228" y="77"/>
                  </a:lnTo>
                  <a:lnTo>
                    <a:pt x="227" y="77"/>
                  </a:lnTo>
                  <a:lnTo>
                    <a:pt x="227" y="76"/>
                  </a:lnTo>
                  <a:lnTo>
                    <a:pt x="236" y="49"/>
                  </a:lnTo>
                  <a:lnTo>
                    <a:pt x="242" y="32"/>
                  </a:lnTo>
                  <a:lnTo>
                    <a:pt x="242" y="30"/>
                  </a:lnTo>
                  <a:lnTo>
                    <a:pt x="243" y="28"/>
                  </a:lnTo>
                  <a:lnTo>
                    <a:pt x="244" y="27"/>
                  </a:lnTo>
                  <a:lnTo>
                    <a:pt x="245" y="27"/>
                  </a:lnTo>
                  <a:lnTo>
                    <a:pt x="246" y="27"/>
                  </a:lnTo>
                  <a:lnTo>
                    <a:pt x="247" y="29"/>
                  </a:lnTo>
                  <a:lnTo>
                    <a:pt x="247" y="31"/>
                  </a:lnTo>
                  <a:lnTo>
                    <a:pt x="246" y="34"/>
                  </a:lnTo>
                  <a:close/>
                  <a:moveTo>
                    <a:pt x="191" y="192"/>
                  </a:moveTo>
                  <a:lnTo>
                    <a:pt x="195" y="198"/>
                  </a:lnTo>
                  <a:lnTo>
                    <a:pt x="198" y="206"/>
                  </a:lnTo>
                  <a:lnTo>
                    <a:pt x="204" y="227"/>
                  </a:lnTo>
                  <a:lnTo>
                    <a:pt x="207" y="239"/>
                  </a:lnTo>
                  <a:lnTo>
                    <a:pt x="209" y="252"/>
                  </a:lnTo>
                  <a:lnTo>
                    <a:pt x="213" y="281"/>
                  </a:lnTo>
                  <a:lnTo>
                    <a:pt x="215" y="295"/>
                  </a:lnTo>
                  <a:lnTo>
                    <a:pt x="216" y="310"/>
                  </a:lnTo>
                  <a:lnTo>
                    <a:pt x="218" y="340"/>
                  </a:lnTo>
                  <a:lnTo>
                    <a:pt x="218" y="354"/>
                  </a:lnTo>
                  <a:lnTo>
                    <a:pt x="218" y="367"/>
                  </a:lnTo>
                  <a:lnTo>
                    <a:pt x="217" y="380"/>
                  </a:lnTo>
                  <a:lnTo>
                    <a:pt x="215" y="392"/>
                  </a:lnTo>
                  <a:lnTo>
                    <a:pt x="213" y="403"/>
                  </a:lnTo>
                  <a:lnTo>
                    <a:pt x="210" y="414"/>
                  </a:lnTo>
                  <a:lnTo>
                    <a:pt x="207" y="425"/>
                  </a:lnTo>
                  <a:lnTo>
                    <a:pt x="204" y="434"/>
                  </a:lnTo>
                  <a:lnTo>
                    <a:pt x="200" y="444"/>
                  </a:lnTo>
                  <a:lnTo>
                    <a:pt x="196" y="452"/>
                  </a:lnTo>
                  <a:lnTo>
                    <a:pt x="192" y="460"/>
                  </a:lnTo>
                  <a:lnTo>
                    <a:pt x="187" y="467"/>
                  </a:lnTo>
                  <a:lnTo>
                    <a:pt x="183" y="473"/>
                  </a:lnTo>
                  <a:lnTo>
                    <a:pt x="178" y="479"/>
                  </a:lnTo>
                  <a:lnTo>
                    <a:pt x="173" y="483"/>
                  </a:lnTo>
                  <a:lnTo>
                    <a:pt x="168" y="487"/>
                  </a:lnTo>
                  <a:lnTo>
                    <a:pt x="165" y="488"/>
                  </a:lnTo>
                  <a:lnTo>
                    <a:pt x="163" y="489"/>
                  </a:lnTo>
                  <a:lnTo>
                    <a:pt x="158" y="491"/>
                  </a:lnTo>
                  <a:lnTo>
                    <a:pt x="153" y="491"/>
                  </a:lnTo>
                  <a:lnTo>
                    <a:pt x="147" y="491"/>
                  </a:lnTo>
                  <a:lnTo>
                    <a:pt x="144" y="490"/>
                  </a:lnTo>
                  <a:lnTo>
                    <a:pt x="142" y="488"/>
                  </a:lnTo>
                  <a:lnTo>
                    <a:pt x="139" y="486"/>
                  </a:lnTo>
                  <a:lnTo>
                    <a:pt x="137" y="483"/>
                  </a:lnTo>
                  <a:lnTo>
                    <a:pt x="135" y="479"/>
                  </a:lnTo>
                  <a:lnTo>
                    <a:pt x="133" y="475"/>
                  </a:lnTo>
                  <a:lnTo>
                    <a:pt x="132" y="470"/>
                  </a:lnTo>
                  <a:lnTo>
                    <a:pt x="131" y="464"/>
                  </a:lnTo>
                  <a:lnTo>
                    <a:pt x="130" y="458"/>
                  </a:lnTo>
                  <a:lnTo>
                    <a:pt x="130" y="452"/>
                  </a:lnTo>
                  <a:lnTo>
                    <a:pt x="130" y="437"/>
                  </a:lnTo>
                  <a:lnTo>
                    <a:pt x="131" y="420"/>
                  </a:lnTo>
                  <a:lnTo>
                    <a:pt x="134" y="401"/>
                  </a:lnTo>
                  <a:lnTo>
                    <a:pt x="137" y="380"/>
                  </a:lnTo>
                  <a:lnTo>
                    <a:pt x="142" y="358"/>
                  </a:lnTo>
                  <a:lnTo>
                    <a:pt x="147" y="334"/>
                  </a:lnTo>
                  <a:lnTo>
                    <a:pt x="155" y="308"/>
                  </a:lnTo>
                  <a:lnTo>
                    <a:pt x="163" y="281"/>
                  </a:lnTo>
                  <a:lnTo>
                    <a:pt x="171" y="252"/>
                  </a:lnTo>
                  <a:lnTo>
                    <a:pt x="181" y="223"/>
                  </a:lnTo>
                  <a:lnTo>
                    <a:pt x="191" y="1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1561" y="289"/>
              <a:ext cx="273" cy="39"/>
            </a:xfrm>
            <a:custGeom>
              <a:avLst/>
              <a:gdLst/>
              <a:ahLst/>
              <a:cxnLst>
                <a:cxn ang="0">
                  <a:pos x="16" y="11"/>
                </a:cxn>
                <a:cxn ang="0">
                  <a:pos x="12" y="12"/>
                </a:cxn>
                <a:cxn ang="0">
                  <a:pos x="8" y="14"/>
                </a:cxn>
                <a:cxn ang="0">
                  <a:pos x="5" y="16"/>
                </a:cxn>
                <a:cxn ang="0">
                  <a:pos x="3" y="19"/>
                </a:cxn>
                <a:cxn ang="0">
                  <a:pos x="1" y="21"/>
                </a:cxn>
                <a:cxn ang="0">
                  <a:pos x="0" y="24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1" y="31"/>
                </a:cxn>
                <a:cxn ang="0">
                  <a:pos x="4" y="35"/>
                </a:cxn>
                <a:cxn ang="0">
                  <a:pos x="6" y="37"/>
                </a:cxn>
                <a:cxn ang="0">
                  <a:pos x="9" y="39"/>
                </a:cxn>
                <a:cxn ang="0">
                  <a:pos x="12" y="39"/>
                </a:cxn>
                <a:cxn ang="0">
                  <a:pos x="16" y="38"/>
                </a:cxn>
                <a:cxn ang="0">
                  <a:pos x="27" y="35"/>
                </a:cxn>
                <a:cxn ang="0">
                  <a:pos x="46" y="32"/>
                </a:cxn>
                <a:cxn ang="0">
                  <a:pos x="72" y="28"/>
                </a:cxn>
                <a:cxn ang="0">
                  <a:pos x="103" y="25"/>
                </a:cxn>
                <a:cxn ang="0">
                  <a:pos x="121" y="23"/>
                </a:cxn>
                <a:cxn ang="0">
                  <a:pos x="139" y="22"/>
                </a:cxn>
                <a:cxn ang="0">
                  <a:pos x="158" y="22"/>
                </a:cxn>
                <a:cxn ang="0">
                  <a:pos x="178" y="22"/>
                </a:cxn>
                <a:cxn ang="0">
                  <a:pos x="198" y="22"/>
                </a:cxn>
                <a:cxn ang="0">
                  <a:pos x="219" y="23"/>
                </a:cxn>
                <a:cxn ang="0">
                  <a:pos x="240" y="25"/>
                </a:cxn>
                <a:cxn ang="0">
                  <a:pos x="262" y="28"/>
                </a:cxn>
                <a:cxn ang="0">
                  <a:pos x="264" y="28"/>
                </a:cxn>
                <a:cxn ang="0">
                  <a:pos x="268" y="26"/>
                </a:cxn>
                <a:cxn ang="0">
                  <a:pos x="270" y="25"/>
                </a:cxn>
                <a:cxn ang="0">
                  <a:pos x="272" y="23"/>
                </a:cxn>
                <a:cxn ang="0">
                  <a:pos x="273" y="21"/>
                </a:cxn>
                <a:cxn ang="0">
                  <a:pos x="273" y="19"/>
                </a:cxn>
                <a:cxn ang="0">
                  <a:pos x="273" y="15"/>
                </a:cxn>
                <a:cxn ang="0">
                  <a:pos x="272" y="12"/>
                </a:cxn>
                <a:cxn ang="0">
                  <a:pos x="270" y="10"/>
                </a:cxn>
                <a:cxn ang="0">
                  <a:pos x="268" y="8"/>
                </a:cxn>
                <a:cxn ang="0">
                  <a:pos x="264" y="6"/>
                </a:cxn>
                <a:cxn ang="0">
                  <a:pos x="262" y="5"/>
                </a:cxn>
                <a:cxn ang="0">
                  <a:pos x="244" y="3"/>
                </a:cxn>
                <a:cxn ang="0">
                  <a:pos x="225" y="2"/>
                </a:cxn>
                <a:cxn ang="0">
                  <a:pos x="206" y="1"/>
                </a:cxn>
                <a:cxn ang="0">
                  <a:pos x="187" y="0"/>
                </a:cxn>
                <a:cxn ang="0">
                  <a:pos x="167" y="0"/>
                </a:cxn>
                <a:cxn ang="0">
                  <a:pos x="148" y="1"/>
                </a:cxn>
                <a:cxn ang="0">
                  <a:pos x="129" y="1"/>
                </a:cxn>
                <a:cxn ang="0">
                  <a:pos x="111" y="2"/>
                </a:cxn>
                <a:cxn ang="0">
                  <a:pos x="77" y="4"/>
                </a:cxn>
                <a:cxn ang="0">
                  <a:pos x="49" y="7"/>
                </a:cxn>
                <a:cxn ang="0">
                  <a:pos x="28" y="9"/>
                </a:cxn>
                <a:cxn ang="0">
                  <a:pos x="16" y="11"/>
                </a:cxn>
              </a:cxnLst>
              <a:rect l="0" t="0" r="r" b="b"/>
              <a:pathLst>
                <a:path w="273" h="39">
                  <a:moveTo>
                    <a:pt x="16" y="11"/>
                  </a:moveTo>
                  <a:lnTo>
                    <a:pt x="12" y="12"/>
                  </a:lnTo>
                  <a:lnTo>
                    <a:pt x="8" y="14"/>
                  </a:lnTo>
                  <a:lnTo>
                    <a:pt x="5" y="16"/>
                  </a:lnTo>
                  <a:lnTo>
                    <a:pt x="3" y="19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2" y="39"/>
                  </a:lnTo>
                  <a:lnTo>
                    <a:pt x="16" y="38"/>
                  </a:lnTo>
                  <a:lnTo>
                    <a:pt x="27" y="35"/>
                  </a:lnTo>
                  <a:lnTo>
                    <a:pt x="46" y="32"/>
                  </a:lnTo>
                  <a:lnTo>
                    <a:pt x="72" y="28"/>
                  </a:lnTo>
                  <a:lnTo>
                    <a:pt x="103" y="25"/>
                  </a:lnTo>
                  <a:lnTo>
                    <a:pt x="121" y="23"/>
                  </a:lnTo>
                  <a:lnTo>
                    <a:pt x="139" y="22"/>
                  </a:lnTo>
                  <a:lnTo>
                    <a:pt x="158" y="22"/>
                  </a:lnTo>
                  <a:lnTo>
                    <a:pt x="178" y="22"/>
                  </a:lnTo>
                  <a:lnTo>
                    <a:pt x="198" y="22"/>
                  </a:lnTo>
                  <a:lnTo>
                    <a:pt x="219" y="23"/>
                  </a:lnTo>
                  <a:lnTo>
                    <a:pt x="240" y="25"/>
                  </a:lnTo>
                  <a:lnTo>
                    <a:pt x="262" y="28"/>
                  </a:lnTo>
                  <a:lnTo>
                    <a:pt x="264" y="28"/>
                  </a:lnTo>
                  <a:lnTo>
                    <a:pt x="268" y="26"/>
                  </a:lnTo>
                  <a:lnTo>
                    <a:pt x="270" y="25"/>
                  </a:lnTo>
                  <a:lnTo>
                    <a:pt x="272" y="23"/>
                  </a:lnTo>
                  <a:lnTo>
                    <a:pt x="273" y="21"/>
                  </a:lnTo>
                  <a:lnTo>
                    <a:pt x="273" y="19"/>
                  </a:lnTo>
                  <a:lnTo>
                    <a:pt x="273" y="15"/>
                  </a:lnTo>
                  <a:lnTo>
                    <a:pt x="272" y="12"/>
                  </a:lnTo>
                  <a:lnTo>
                    <a:pt x="270" y="10"/>
                  </a:lnTo>
                  <a:lnTo>
                    <a:pt x="268" y="8"/>
                  </a:lnTo>
                  <a:lnTo>
                    <a:pt x="264" y="6"/>
                  </a:lnTo>
                  <a:lnTo>
                    <a:pt x="262" y="5"/>
                  </a:lnTo>
                  <a:lnTo>
                    <a:pt x="244" y="3"/>
                  </a:lnTo>
                  <a:lnTo>
                    <a:pt x="225" y="2"/>
                  </a:lnTo>
                  <a:lnTo>
                    <a:pt x="206" y="1"/>
                  </a:lnTo>
                  <a:lnTo>
                    <a:pt x="187" y="0"/>
                  </a:lnTo>
                  <a:lnTo>
                    <a:pt x="167" y="0"/>
                  </a:lnTo>
                  <a:lnTo>
                    <a:pt x="148" y="1"/>
                  </a:lnTo>
                  <a:lnTo>
                    <a:pt x="129" y="1"/>
                  </a:lnTo>
                  <a:lnTo>
                    <a:pt x="111" y="2"/>
                  </a:lnTo>
                  <a:lnTo>
                    <a:pt x="77" y="4"/>
                  </a:lnTo>
                  <a:lnTo>
                    <a:pt x="49" y="7"/>
                  </a:lnTo>
                  <a:lnTo>
                    <a:pt x="28" y="9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1582" y="241"/>
              <a:ext cx="24" cy="30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4" y="15"/>
                </a:cxn>
                <a:cxn ang="0">
                  <a:pos x="24" y="18"/>
                </a:cxn>
                <a:cxn ang="0">
                  <a:pos x="24" y="21"/>
                </a:cxn>
                <a:cxn ang="0">
                  <a:pos x="23" y="24"/>
                </a:cxn>
                <a:cxn ang="0">
                  <a:pos x="21" y="26"/>
                </a:cxn>
                <a:cxn ang="0">
                  <a:pos x="19" y="28"/>
                </a:cxn>
                <a:cxn ang="0">
                  <a:pos x="17" y="29"/>
                </a:cxn>
                <a:cxn ang="0">
                  <a:pos x="15" y="30"/>
                </a:cxn>
                <a:cxn ang="0">
                  <a:pos x="13" y="30"/>
                </a:cxn>
                <a:cxn ang="0">
                  <a:pos x="10" y="30"/>
                </a:cxn>
                <a:cxn ang="0">
                  <a:pos x="8" y="29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6" y="1"/>
                </a:cxn>
                <a:cxn ang="0">
                  <a:pos x="18" y="3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3" y="9"/>
                </a:cxn>
                <a:cxn ang="0">
                  <a:pos x="24" y="12"/>
                </a:cxn>
              </a:cxnLst>
              <a:rect l="0" t="0" r="r" b="b"/>
              <a:pathLst>
                <a:path w="24" h="30">
                  <a:moveTo>
                    <a:pt x="24" y="12"/>
                  </a:moveTo>
                  <a:lnTo>
                    <a:pt x="24" y="15"/>
                  </a:lnTo>
                  <a:lnTo>
                    <a:pt x="24" y="18"/>
                  </a:lnTo>
                  <a:lnTo>
                    <a:pt x="24" y="21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19" y="28"/>
                  </a:lnTo>
                  <a:lnTo>
                    <a:pt x="17" y="29"/>
                  </a:lnTo>
                  <a:lnTo>
                    <a:pt x="15" y="30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8" y="29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3" y="9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 noEditPoints="1"/>
            </p:cNvSpPr>
            <p:nvPr/>
          </p:nvSpPr>
          <p:spPr bwMode="auto">
            <a:xfrm>
              <a:off x="1526" y="248"/>
              <a:ext cx="425" cy="182"/>
            </a:xfrm>
            <a:custGeom>
              <a:avLst/>
              <a:gdLst/>
              <a:ahLst/>
              <a:cxnLst>
                <a:cxn ang="0">
                  <a:pos x="418" y="162"/>
                </a:cxn>
                <a:cxn ang="0">
                  <a:pos x="397" y="146"/>
                </a:cxn>
                <a:cxn ang="0">
                  <a:pos x="360" y="129"/>
                </a:cxn>
                <a:cxn ang="0">
                  <a:pos x="304" y="115"/>
                </a:cxn>
                <a:cxn ang="0">
                  <a:pos x="232" y="109"/>
                </a:cxn>
                <a:cxn ang="0">
                  <a:pos x="165" y="116"/>
                </a:cxn>
                <a:cxn ang="0">
                  <a:pos x="159" y="88"/>
                </a:cxn>
                <a:cxn ang="0">
                  <a:pos x="156" y="69"/>
                </a:cxn>
                <a:cxn ang="0">
                  <a:pos x="149" y="63"/>
                </a:cxn>
                <a:cxn ang="0">
                  <a:pos x="137" y="66"/>
                </a:cxn>
                <a:cxn ang="0">
                  <a:pos x="113" y="100"/>
                </a:cxn>
                <a:cxn ang="0">
                  <a:pos x="84" y="143"/>
                </a:cxn>
                <a:cxn ang="0">
                  <a:pos x="80" y="136"/>
                </a:cxn>
                <a:cxn ang="0">
                  <a:pos x="81" y="98"/>
                </a:cxn>
                <a:cxn ang="0">
                  <a:pos x="99" y="19"/>
                </a:cxn>
                <a:cxn ang="0">
                  <a:pos x="102" y="4"/>
                </a:cxn>
                <a:cxn ang="0">
                  <a:pos x="95" y="0"/>
                </a:cxn>
                <a:cxn ang="0">
                  <a:pos x="87" y="6"/>
                </a:cxn>
                <a:cxn ang="0">
                  <a:pos x="52" y="93"/>
                </a:cxn>
                <a:cxn ang="0">
                  <a:pos x="29" y="140"/>
                </a:cxn>
                <a:cxn ang="0">
                  <a:pos x="17" y="154"/>
                </a:cxn>
                <a:cxn ang="0">
                  <a:pos x="21" y="122"/>
                </a:cxn>
                <a:cxn ang="0">
                  <a:pos x="21" y="105"/>
                </a:cxn>
                <a:cxn ang="0">
                  <a:pos x="14" y="103"/>
                </a:cxn>
                <a:cxn ang="0">
                  <a:pos x="7" y="109"/>
                </a:cxn>
                <a:cxn ang="0">
                  <a:pos x="1" y="141"/>
                </a:cxn>
                <a:cxn ang="0">
                  <a:pos x="3" y="171"/>
                </a:cxn>
                <a:cxn ang="0">
                  <a:pos x="11" y="179"/>
                </a:cxn>
                <a:cxn ang="0">
                  <a:pos x="24" y="178"/>
                </a:cxn>
                <a:cxn ang="0">
                  <a:pos x="40" y="159"/>
                </a:cxn>
                <a:cxn ang="0">
                  <a:pos x="60" y="128"/>
                </a:cxn>
                <a:cxn ang="0">
                  <a:pos x="66" y="149"/>
                </a:cxn>
                <a:cxn ang="0">
                  <a:pos x="76" y="160"/>
                </a:cxn>
                <a:cxn ang="0">
                  <a:pos x="88" y="161"/>
                </a:cxn>
                <a:cxn ang="0">
                  <a:pos x="103" y="152"/>
                </a:cxn>
                <a:cxn ang="0">
                  <a:pos x="114" y="157"/>
                </a:cxn>
                <a:cxn ang="0">
                  <a:pos x="128" y="162"/>
                </a:cxn>
                <a:cxn ang="0">
                  <a:pos x="147" y="156"/>
                </a:cxn>
                <a:cxn ang="0">
                  <a:pos x="157" y="136"/>
                </a:cxn>
                <a:cxn ang="0">
                  <a:pos x="182" y="131"/>
                </a:cxn>
                <a:cxn ang="0">
                  <a:pos x="262" y="127"/>
                </a:cxn>
                <a:cxn ang="0">
                  <a:pos x="318" y="133"/>
                </a:cxn>
                <a:cxn ang="0">
                  <a:pos x="367" y="148"/>
                </a:cxn>
                <a:cxn ang="0">
                  <a:pos x="396" y="165"/>
                </a:cxn>
                <a:cxn ang="0">
                  <a:pos x="414" y="181"/>
                </a:cxn>
                <a:cxn ang="0">
                  <a:pos x="423" y="181"/>
                </a:cxn>
                <a:cxn ang="0">
                  <a:pos x="425" y="173"/>
                </a:cxn>
                <a:cxn ang="0">
                  <a:pos x="117" y="131"/>
                </a:cxn>
                <a:cxn ang="0">
                  <a:pos x="133" y="98"/>
                </a:cxn>
                <a:cxn ang="0">
                  <a:pos x="141" y="92"/>
                </a:cxn>
              </a:cxnLst>
              <a:rect l="0" t="0" r="r" b="b"/>
              <a:pathLst>
                <a:path w="425" h="182">
                  <a:moveTo>
                    <a:pt x="425" y="173"/>
                  </a:moveTo>
                  <a:lnTo>
                    <a:pt x="424" y="170"/>
                  </a:lnTo>
                  <a:lnTo>
                    <a:pt x="421" y="166"/>
                  </a:lnTo>
                  <a:lnTo>
                    <a:pt x="418" y="162"/>
                  </a:lnTo>
                  <a:lnTo>
                    <a:pt x="414" y="158"/>
                  </a:lnTo>
                  <a:lnTo>
                    <a:pt x="410" y="154"/>
                  </a:lnTo>
                  <a:lnTo>
                    <a:pt x="404" y="150"/>
                  </a:lnTo>
                  <a:lnTo>
                    <a:pt x="397" y="146"/>
                  </a:lnTo>
                  <a:lnTo>
                    <a:pt x="390" y="141"/>
                  </a:lnTo>
                  <a:lnTo>
                    <a:pt x="381" y="137"/>
                  </a:lnTo>
                  <a:lnTo>
                    <a:pt x="371" y="133"/>
                  </a:lnTo>
                  <a:lnTo>
                    <a:pt x="360" y="129"/>
                  </a:lnTo>
                  <a:lnTo>
                    <a:pt x="348" y="125"/>
                  </a:lnTo>
                  <a:lnTo>
                    <a:pt x="335" y="122"/>
                  </a:lnTo>
                  <a:lnTo>
                    <a:pt x="320" y="118"/>
                  </a:lnTo>
                  <a:lnTo>
                    <a:pt x="304" y="115"/>
                  </a:lnTo>
                  <a:lnTo>
                    <a:pt x="287" y="113"/>
                  </a:lnTo>
                  <a:lnTo>
                    <a:pt x="272" y="111"/>
                  </a:lnTo>
                  <a:lnTo>
                    <a:pt x="258" y="110"/>
                  </a:lnTo>
                  <a:lnTo>
                    <a:pt x="232" y="109"/>
                  </a:lnTo>
                  <a:lnTo>
                    <a:pt x="221" y="109"/>
                  </a:lnTo>
                  <a:lnTo>
                    <a:pt x="210" y="110"/>
                  </a:lnTo>
                  <a:lnTo>
                    <a:pt x="191" y="112"/>
                  </a:lnTo>
                  <a:lnTo>
                    <a:pt x="165" y="116"/>
                  </a:lnTo>
                  <a:lnTo>
                    <a:pt x="159" y="117"/>
                  </a:lnTo>
                  <a:lnTo>
                    <a:pt x="157" y="117"/>
                  </a:lnTo>
                  <a:lnTo>
                    <a:pt x="158" y="97"/>
                  </a:lnTo>
                  <a:lnTo>
                    <a:pt x="159" y="88"/>
                  </a:lnTo>
                  <a:lnTo>
                    <a:pt x="158" y="79"/>
                  </a:lnTo>
                  <a:lnTo>
                    <a:pt x="158" y="75"/>
                  </a:lnTo>
                  <a:lnTo>
                    <a:pt x="157" y="72"/>
                  </a:lnTo>
                  <a:lnTo>
                    <a:pt x="156" y="69"/>
                  </a:lnTo>
                  <a:lnTo>
                    <a:pt x="154" y="66"/>
                  </a:lnTo>
                  <a:lnTo>
                    <a:pt x="153" y="65"/>
                  </a:lnTo>
                  <a:lnTo>
                    <a:pt x="152" y="64"/>
                  </a:lnTo>
                  <a:lnTo>
                    <a:pt x="149" y="63"/>
                  </a:lnTo>
                  <a:lnTo>
                    <a:pt x="146" y="62"/>
                  </a:lnTo>
                  <a:lnTo>
                    <a:pt x="142" y="62"/>
                  </a:lnTo>
                  <a:lnTo>
                    <a:pt x="140" y="63"/>
                  </a:lnTo>
                  <a:lnTo>
                    <a:pt x="137" y="66"/>
                  </a:lnTo>
                  <a:lnTo>
                    <a:pt x="134" y="70"/>
                  </a:lnTo>
                  <a:lnTo>
                    <a:pt x="130" y="74"/>
                  </a:lnTo>
                  <a:lnTo>
                    <a:pt x="122" y="86"/>
                  </a:lnTo>
                  <a:lnTo>
                    <a:pt x="113" y="100"/>
                  </a:lnTo>
                  <a:lnTo>
                    <a:pt x="96" y="127"/>
                  </a:lnTo>
                  <a:lnTo>
                    <a:pt x="87" y="141"/>
                  </a:lnTo>
                  <a:lnTo>
                    <a:pt x="86" y="143"/>
                  </a:lnTo>
                  <a:lnTo>
                    <a:pt x="84" y="143"/>
                  </a:lnTo>
                  <a:lnTo>
                    <a:pt x="83" y="142"/>
                  </a:lnTo>
                  <a:lnTo>
                    <a:pt x="82" y="141"/>
                  </a:lnTo>
                  <a:lnTo>
                    <a:pt x="81" y="139"/>
                  </a:lnTo>
                  <a:lnTo>
                    <a:pt x="80" y="136"/>
                  </a:lnTo>
                  <a:lnTo>
                    <a:pt x="80" y="133"/>
                  </a:lnTo>
                  <a:lnTo>
                    <a:pt x="79" y="130"/>
                  </a:lnTo>
                  <a:lnTo>
                    <a:pt x="79" y="115"/>
                  </a:lnTo>
                  <a:lnTo>
                    <a:pt x="81" y="98"/>
                  </a:lnTo>
                  <a:lnTo>
                    <a:pt x="84" y="78"/>
                  </a:lnTo>
                  <a:lnTo>
                    <a:pt x="89" y="55"/>
                  </a:lnTo>
                  <a:lnTo>
                    <a:pt x="96" y="32"/>
                  </a:lnTo>
                  <a:lnTo>
                    <a:pt x="99" y="19"/>
                  </a:lnTo>
                  <a:lnTo>
                    <a:pt x="101" y="14"/>
                  </a:lnTo>
                  <a:lnTo>
                    <a:pt x="102" y="10"/>
                  </a:lnTo>
                  <a:lnTo>
                    <a:pt x="102" y="6"/>
                  </a:lnTo>
                  <a:lnTo>
                    <a:pt x="102" y="4"/>
                  </a:lnTo>
                  <a:lnTo>
                    <a:pt x="101" y="2"/>
                  </a:lnTo>
                  <a:lnTo>
                    <a:pt x="100" y="1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1" y="1"/>
                  </a:lnTo>
                  <a:lnTo>
                    <a:pt x="89" y="2"/>
                  </a:lnTo>
                  <a:lnTo>
                    <a:pt x="87" y="6"/>
                  </a:lnTo>
                  <a:lnTo>
                    <a:pt x="86" y="8"/>
                  </a:lnTo>
                  <a:lnTo>
                    <a:pt x="80" y="26"/>
                  </a:lnTo>
                  <a:lnTo>
                    <a:pt x="63" y="68"/>
                  </a:lnTo>
                  <a:lnTo>
                    <a:pt x="52" y="93"/>
                  </a:lnTo>
                  <a:lnTo>
                    <a:pt x="47" y="106"/>
                  </a:lnTo>
                  <a:lnTo>
                    <a:pt x="41" y="118"/>
                  </a:lnTo>
                  <a:lnTo>
                    <a:pt x="35" y="129"/>
                  </a:lnTo>
                  <a:lnTo>
                    <a:pt x="29" y="140"/>
                  </a:lnTo>
                  <a:lnTo>
                    <a:pt x="24" y="150"/>
                  </a:lnTo>
                  <a:lnTo>
                    <a:pt x="18" y="158"/>
                  </a:lnTo>
                  <a:lnTo>
                    <a:pt x="18" y="156"/>
                  </a:lnTo>
                  <a:lnTo>
                    <a:pt x="17" y="154"/>
                  </a:lnTo>
                  <a:lnTo>
                    <a:pt x="18" y="147"/>
                  </a:lnTo>
                  <a:lnTo>
                    <a:pt x="18" y="139"/>
                  </a:lnTo>
                  <a:lnTo>
                    <a:pt x="20" y="131"/>
                  </a:lnTo>
                  <a:lnTo>
                    <a:pt x="21" y="122"/>
                  </a:lnTo>
                  <a:lnTo>
                    <a:pt x="22" y="114"/>
                  </a:lnTo>
                  <a:lnTo>
                    <a:pt x="22" y="108"/>
                  </a:lnTo>
                  <a:lnTo>
                    <a:pt x="22" y="106"/>
                  </a:lnTo>
                  <a:lnTo>
                    <a:pt x="21" y="105"/>
                  </a:lnTo>
                  <a:lnTo>
                    <a:pt x="20" y="103"/>
                  </a:lnTo>
                  <a:lnTo>
                    <a:pt x="18" y="103"/>
                  </a:lnTo>
                  <a:lnTo>
                    <a:pt x="16" y="102"/>
                  </a:lnTo>
                  <a:lnTo>
                    <a:pt x="14" y="103"/>
                  </a:lnTo>
                  <a:lnTo>
                    <a:pt x="12" y="104"/>
                  </a:lnTo>
                  <a:lnTo>
                    <a:pt x="10" y="105"/>
                  </a:lnTo>
                  <a:lnTo>
                    <a:pt x="8" y="107"/>
                  </a:lnTo>
                  <a:lnTo>
                    <a:pt x="7" y="109"/>
                  </a:lnTo>
                  <a:lnTo>
                    <a:pt x="6" y="113"/>
                  </a:lnTo>
                  <a:lnTo>
                    <a:pt x="4" y="121"/>
                  </a:lnTo>
                  <a:lnTo>
                    <a:pt x="3" y="130"/>
                  </a:lnTo>
                  <a:lnTo>
                    <a:pt x="1" y="141"/>
                  </a:lnTo>
                  <a:lnTo>
                    <a:pt x="0" y="152"/>
                  </a:lnTo>
                  <a:lnTo>
                    <a:pt x="1" y="163"/>
                  </a:lnTo>
                  <a:lnTo>
                    <a:pt x="2" y="167"/>
                  </a:lnTo>
                  <a:lnTo>
                    <a:pt x="3" y="171"/>
                  </a:lnTo>
                  <a:lnTo>
                    <a:pt x="5" y="175"/>
                  </a:lnTo>
                  <a:lnTo>
                    <a:pt x="8" y="177"/>
                  </a:lnTo>
                  <a:lnTo>
                    <a:pt x="10" y="178"/>
                  </a:lnTo>
                  <a:lnTo>
                    <a:pt x="11" y="179"/>
                  </a:lnTo>
                  <a:lnTo>
                    <a:pt x="15" y="180"/>
                  </a:lnTo>
                  <a:lnTo>
                    <a:pt x="18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8" y="175"/>
                  </a:lnTo>
                  <a:lnTo>
                    <a:pt x="31" y="172"/>
                  </a:lnTo>
                  <a:lnTo>
                    <a:pt x="34" y="168"/>
                  </a:lnTo>
                  <a:lnTo>
                    <a:pt x="40" y="159"/>
                  </a:lnTo>
                  <a:lnTo>
                    <a:pt x="46" y="147"/>
                  </a:lnTo>
                  <a:lnTo>
                    <a:pt x="60" y="119"/>
                  </a:lnTo>
                  <a:lnTo>
                    <a:pt x="59" y="122"/>
                  </a:lnTo>
                  <a:lnTo>
                    <a:pt x="60" y="128"/>
                  </a:lnTo>
                  <a:lnTo>
                    <a:pt x="61" y="135"/>
                  </a:lnTo>
                  <a:lnTo>
                    <a:pt x="63" y="142"/>
                  </a:lnTo>
                  <a:lnTo>
                    <a:pt x="65" y="146"/>
                  </a:lnTo>
                  <a:lnTo>
                    <a:pt x="66" y="149"/>
                  </a:lnTo>
                  <a:lnTo>
                    <a:pt x="68" y="152"/>
                  </a:lnTo>
                  <a:lnTo>
                    <a:pt x="71" y="155"/>
                  </a:lnTo>
                  <a:lnTo>
                    <a:pt x="73" y="158"/>
                  </a:lnTo>
                  <a:lnTo>
                    <a:pt x="76" y="160"/>
                  </a:lnTo>
                  <a:lnTo>
                    <a:pt x="80" y="161"/>
                  </a:lnTo>
                  <a:lnTo>
                    <a:pt x="83" y="162"/>
                  </a:lnTo>
                  <a:lnTo>
                    <a:pt x="86" y="162"/>
                  </a:lnTo>
                  <a:lnTo>
                    <a:pt x="88" y="161"/>
                  </a:lnTo>
                  <a:lnTo>
                    <a:pt x="92" y="160"/>
                  </a:lnTo>
                  <a:lnTo>
                    <a:pt x="96" y="158"/>
                  </a:lnTo>
                  <a:lnTo>
                    <a:pt x="99" y="156"/>
                  </a:lnTo>
                  <a:lnTo>
                    <a:pt x="103" y="152"/>
                  </a:lnTo>
                  <a:lnTo>
                    <a:pt x="104" y="150"/>
                  </a:lnTo>
                  <a:lnTo>
                    <a:pt x="105" y="150"/>
                  </a:lnTo>
                  <a:lnTo>
                    <a:pt x="109" y="152"/>
                  </a:lnTo>
                  <a:lnTo>
                    <a:pt x="114" y="157"/>
                  </a:lnTo>
                  <a:lnTo>
                    <a:pt x="117" y="159"/>
                  </a:lnTo>
                  <a:lnTo>
                    <a:pt x="121" y="161"/>
                  </a:lnTo>
                  <a:lnTo>
                    <a:pt x="124" y="162"/>
                  </a:lnTo>
                  <a:lnTo>
                    <a:pt x="128" y="162"/>
                  </a:lnTo>
                  <a:lnTo>
                    <a:pt x="135" y="162"/>
                  </a:lnTo>
                  <a:lnTo>
                    <a:pt x="140" y="161"/>
                  </a:lnTo>
                  <a:lnTo>
                    <a:pt x="144" y="159"/>
                  </a:lnTo>
                  <a:lnTo>
                    <a:pt x="147" y="156"/>
                  </a:lnTo>
                  <a:lnTo>
                    <a:pt x="149" y="152"/>
                  </a:lnTo>
                  <a:lnTo>
                    <a:pt x="151" y="148"/>
                  </a:lnTo>
                  <a:lnTo>
                    <a:pt x="155" y="137"/>
                  </a:lnTo>
                  <a:lnTo>
                    <a:pt x="157" y="136"/>
                  </a:lnTo>
                  <a:lnTo>
                    <a:pt x="159" y="135"/>
                  </a:lnTo>
                  <a:lnTo>
                    <a:pt x="168" y="133"/>
                  </a:lnTo>
                  <a:lnTo>
                    <a:pt x="174" y="132"/>
                  </a:lnTo>
                  <a:lnTo>
                    <a:pt x="182" y="131"/>
                  </a:lnTo>
                  <a:lnTo>
                    <a:pt x="198" y="129"/>
                  </a:lnTo>
                  <a:lnTo>
                    <a:pt x="218" y="128"/>
                  </a:lnTo>
                  <a:lnTo>
                    <a:pt x="239" y="127"/>
                  </a:lnTo>
                  <a:lnTo>
                    <a:pt x="262" y="127"/>
                  </a:lnTo>
                  <a:lnTo>
                    <a:pt x="273" y="128"/>
                  </a:lnTo>
                  <a:lnTo>
                    <a:pt x="284" y="129"/>
                  </a:lnTo>
                  <a:lnTo>
                    <a:pt x="302" y="131"/>
                  </a:lnTo>
                  <a:lnTo>
                    <a:pt x="318" y="133"/>
                  </a:lnTo>
                  <a:lnTo>
                    <a:pt x="332" y="136"/>
                  </a:lnTo>
                  <a:lnTo>
                    <a:pt x="345" y="140"/>
                  </a:lnTo>
                  <a:lnTo>
                    <a:pt x="357" y="144"/>
                  </a:lnTo>
                  <a:lnTo>
                    <a:pt x="367" y="148"/>
                  </a:lnTo>
                  <a:lnTo>
                    <a:pt x="376" y="152"/>
                  </a:lnTo>
                  <a:lnTo>
                    <a:pt x="384" y="156"/>
                  </a:lnTo>
                  <a:lnTo>
                    <a:pt x="390" y="161"/>
                  </a:lnTo>
                  <a:lnTo>
                    <a:pt x="396" y="165"/>
                  </a:lnTo>
                  <a:lnTo>
                    <a:pt x="401" y="168"/>
                  </a:lnTo>
                  <a:lnTo>
                    <a:pt x="405" y="172"/>
                  </a:lnTo>
                  <a:lnTo>
                    <a:pt x="411" y="177"/>
                  </a:lnTo>
                  <a:lnTo>
                    <a:pt x="414" y="181"/>
                  </a:lnTo>
                  <a:lnTo>
                    <a:pt x="417" y="182"/>
                  </a:lnTo>
                  <a:lnTo>
                    <a:pt x="419" y="182"/>
                  </a:lnTo>
                  <a:lnTo>
                    <a:pt x="421" y="182"/>
                  </a:lnTo>
                  <a:lnTo>
                    <a:pt x="423" y="181"/>
                  </a:lnTo>
                  <a:lnTo>
                    <a:pt x="424" y="179"/>
                  </a:lnTo>
                  <a:lnTo>
                    <a:pt x="425" y="177"/>
                  </a:lnTo>
                  <a:lnTo>
                    <a:pt x="425" y="175"/>
                  </a:lnTo>
                  <a:lnTo>
                    <a:pt x="425" y="173"/>
                  </a:lnTo>
                  <a:close/>
                  <a:moveTo>
                    <a:pt x="139" y="122"/>
                  </a:moveTo>
                  <a:lnTo>
                    <a:pt x="125" y="128"/>
                  </a:lnTo>
                  <a:lnTo>
                    <a:pt x="119" y="130"/>
                  </a:lnTo>
                  <a:lnTo>
                    <a:pt x="117" y="131"/>
                  </a:lnTo>
                  <a:lnTo>
                    <a:pt x="119" y="124"/>
                  </a:lnTo>
                  <a:lnTo>
                    <a:pt x="122" y="117"/>
                  </a:lnTo>
                  <a:lnTo>
                    <a:pt x="130" y="103"/>
                  </a:lnTo>
                  <a:lnTo>
                    <a:pt x="133" y="98"/>
                  </a:lnTo>
                  <a:lnTo>
                    <a:pt x="136" y="93"/>
                  </a:lnTo>
                  <a:lnTo>
                    <a:pt x="139" y="90"/>
                  </a:lnTo>
                  <a:lnTo>
                    <a:pt x="140" y="90"/>
                  </a:lnTo>
                  <a:lnTo>
                    <a:pt x="141" y="92"/>
                  </a:lnTo>
                  <a:lnTo>
                    <a:pt x="141" y="96"/>
                  </a:lnTo>
                  <a:lnTo>
                    <a:pt x="140" y="106"/>
                  </a:lnTo>
                  <a:lnTo>
                    <a:pt x="139" y="1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1701" y="402"/>
              <a:ext cx="8" cy="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1717" y="402"/>
              <a:ext cx="32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25" y="29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2" y="39"/>
                </a:cxn>
                <a:cxn ang="0">
                  <a:pos x="23" y="39"/>
                </a:cxn>
                <a:cxn ang="0">
                  <a:pos x="8" y="10"/>
                </a:cxn>
                <a:cxn ang="0">
                  <a:pos x="8" y="39"/>
                </a:cxn>
                <a:cxn ang="0">
                  <a:pos x="0" y="39"/>
                </a:cxn>
                <a:cxn ang="0">
                  <a:pos x="0" y="0"/>
                </a:cxn>
              </a:cxnLst>
              <a:rect l="0" t="0" r="r" b="b"/>
              <a:pathLst>
                <a:path w="32" h="39">
                  <a:moveTo>
                    <a:pt x="0" y="0"/>
                  </a:moveTo>
                  <a:lnTo>
                    <a:pt x="10" y="0"/>
                  </a:lnTo>
                  <a:lnTo>
                    <a:pt x="25" y="29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2" y="39"/>
                  </a:lnTo>
                  <a:lnTo>
                    <a:pt x="23" y="39"/>
                  </a:lnTo>
                  <a:lnTo>
                    <a:pt x="8" y="10"/>
                  </a:lnTo>
                  <a:lnTo>
                    <a:pt x="8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1756" y="402"/>
              <a:ext cx="31" cy="40"/>
            </a:xfrm>
            <a:custGeom>
              <a:avLst/>
              <a:gdLst/>
              <a:ahLst/>
              <a:cxnLst>
                <a:cxn ang="0">
                  <a:pos x="31" y="39"/>
                </a:cxn>
                <a:cxn ang="0">
                  <a:pos x="26" y="40"/>
                </a:cxn>
                <a:cxn ang="0">
                  <a:pos x="22" y="40"/>
                </a:cxn>
                <a:cxn ang="0">
                  <a:pos x="17" y="40"/>
                </a:cxn>
                <a:cxn ang="0">
                  <a:pos x="13" y="39"/>
                </a:cxn>
                <a:cxn ang="0">
                  <a:pos x="9" y="37"/>
                </a:cxn>
                <a:cxn ang="0">
                  <a:pos x="6" y="35"/>
                </a:cxn>
                <a:cxn ang="0">
                  <a:pos x="4" y="33"/>
                </a:cxn>
                <a:cxn ang="0">
                  <a:pos x="2" y="29"/>
                </a:cxn>
                <a:cxn ang="0">
                  <a:pos x="1" y="25"/>
                </a:cxn>
                <a:cxn ang="0">
                  <a:pos x="0" y="21"/>
                </a:cxn>
                <a:cxn ang="0">
                  <a:pos x="1" y="16"/>
                </a:cxn>
                <a:cxn ang="0">
                  <a:pos x="2" y="12"/>
                </a:cxn>
                <a:cxn ang="0">
                  <a:pos x="4" y="8"/>
                </a:cxn>
                <a:cxn ang="0">
                  <a:pos x="6" y="5"/>
                </a:cxn>
                <a:cxn ang="0">
                  <a:pos x="9" y="3"/>
                </a:cxn>
                <a:cxn ang="0">
                  <a:pos x="13" y="1"/>
                </a:cxn>
                <a:cxn ang="0">
                  <a:pos x="17" y="0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1" y="1"/>
                </a:cxn>
                <a:cxn ang="0">
                  <a:pos x="30" y="8"/>
                </a:cxn>
                <a:cxn ang="0">
                  <a:pos x="26" y="6"/>
                </a:cxn>
                <a:cxn ang="0">
                  <a:pos x="22" y="6"/>
                </a:cxn>
                <a:cxn ang="0">
                  <a:pos x="19" y="6"/>
                </a:cxn>
                <a:cxn ang="0">
                  <a:pos x="16" y="7"/>
                </a:cxn>
                <a:cxn ang="0">
                  <a:pos x="14" y="8"/>
                </a:cxn>
                <a:cxn ang="0">
                  <a:pos x="12" y="10"/>
                </a:cxn>
                <a:cxn ang="0">
                  <a:pos x="11" y="12"/>
                </a:cxn>
                <a:cxn ang="0">
                  <a:pos x="9" y="14"/>
                </a:cxn>
                <a:cxn ang="0">
                  <a:pos x="9" y="17"/>
                </a:cxn>
                <a:cxn ang="0">
                  <a:pos x="9" y="20"/>
                </a:cxn>
                <a:cxn ang="0">
                  <a:pos x="9" y="23"/>
                </a:cxn>
                <a:cxn ang="0">
                  <a:pos x="9" y="26"/>
                </a:cxn>
                <a:cxn ang="0">
                  <a:pos x="11" y="28"/>
                </a:cxn>
                <a:cxn ang="0">
                  <a:pos x="12" y="30"/>
                </a:cxn>
                <a:cxn ang="0">
                  <a:pos x="14" y="32"/>
                </a:cxn>
                <a:cxn ang="0">
                  <a:pos x="16" y="33"/>
                </a:cxn>
                <a:cxn ang="0">
                  <a:pos x="19" y="34"/>
                </a:cxn>
                <a:cxn ang="0">
                  <a:pos x="22" y="34"/>
                </a:cxn>
                <a:cxn ang="0">
                  <a:pos x="27" y="33"/>
                </a:cxn>
                <a:cxn ang="0">
                  <a:pos x="30" y="32"/>
                </a:cxn>
                <a:cxn ang="0">
                  <a:pos x="31" y="39"/>
                </a:cxn>
              </a:cxnLst>
              <a:rect l="0" t="0" r="r" b="b"/>
              <a:pathLst>
                <a:path w="31" h="40">
                  <a:moveTo>
                    <a:pt x="31" y="39"/>
                  </a:moveTo>
                  <a:lnTo>
                    <a:pt x="26" y="40"/>
                  </a:lnTo>
                  <a:lnTo>
                    <a:pt x="22" y="40"/>
                  </a:lnTo>
                  <a:lnTo>
                    <a:pt x="17" y="40"/>
                  </a:lnTo>
                  <a:lnTo>
                    <a:pt x="13" y="39"/>
                  </a:lnTo>
                  <a:lnTo>
                    <a:pt x="9" y="37"/>
                  </a:lnTo>
                  <a:lnTo>
                    <a:pt x="6" y="35"/>
                  </a:lnTo>
                  <a:lnTo>
                    <a:pt x="4" y="33"/>
                  </a:lnTo>
                  <a:lnTo>
                    <a:pt x="2" y="29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0" y="8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19" y="6"/>
                  </a:lnTo>
                  <a:lnTo>
                    <a:pt x="16" y="7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11" y="28"/>
                  </a:lnTo>
                  <a:lnTo>
                    <a:pt x="12" y="30"/>
                  </a:lnTo>
                  <a:lnTo>
                    <a:pt x="14" y="32"/>
                  </a:lnTo>
                  <a:lnTo>
                    <a:pt x="16" y="33"/>
                  </a:lnTo>
                  <a:lnTo>
                    <a:pt x="19" y="34"/>
                  </a:lnTo>
                  <a:lnTo>
                    <a:pt x="22" y="34"/>
                  </a:lnTo>
                  <a:lnTo>
                    <a:pt x="27" y="33"/>
                  </a:lnTo>
                  <a:lnTo>
                    <a:pt x="30" y="32"/>
                  </a:lnTo>
                  <a:lnTo>
                    <a:pt x="31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1792" y="434"/>
              <a:ext cx="8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" name="Freeform 12"/>
            <p:cNvSpPr>
              <a:spLocks noEditPoints="1"/>
            </p:cNvSpPr>
            <p:nvPr/>
          </p:nvSpPr>
          <p:spPr bwMode="auto">
            <a:xfrm>
              <a:off x="1850" y="289"/>
              <a:ext cx="50" cy="2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1" y="0"/>
                </a:cxn>
                <a:cxn ang="0">
                  <a:pos x="37" y="14"/>
                </a:cxn>
                <a:cxn ang="0">
                  <a:pos x="42" y="0"/>
                </a:cxn>
                <a:cxn ang="0">
                  <a:pos x="50" y="0"/>
                </a:cxn>
                <a:cxn ang="0">
                  <a:pos x="50" y="23"/>
                </a:cxn>
                <a:cxn ang="0">
                  <a:pos x="45" y="23"/>
                </a:cxn>
                <a:cxn ang="0">
                  <a:pos x="45" y="6"/>
                </a:cxn>
                <a:cxn ang="0">
                  <a:pos x="39" y="23"/>
                </a:cxn>
                <a:cxn ang="0">
                  <a:pos x="35" y="23"/>
                </a:cxn>
                <a:cxn ang="0">
                  <a:pos x="29" y="6"/>
                </a:cxn>
                <a:cxn ang="0">
                  <a:pos x="29" y="23"/>
                </a:cxn>
                <a:cxn ang="0">
                  <a:pos x="23" y="23"/>
                </a:cxn>
                <a:cxn ang="0">
                  <a:pos x="23" y="0"/>
                </a:cxn>
                <a:cxn ang="0">
                  <a:pos x="6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4"/>
                </a:cxn>
                <a:cxn ang="0">
                  <a:pos x="12" y="4"/>
                </a:cxn>
                <a:cxn ang="0">
                  <a:pos x="12" y="23"/>
                </a:cxn>
                <a:cxn ang="0">
                  <a:pos x="6" y="23"/>
                </a:cxn>
                <a:cxn ang="0">
                  <a:pos x="6" y="4"/>
                </a:cxn>
              </a:cxnLst>
              <a:rect l="0" t="0" r="r" b="b"/>
              <a:pathLst>
                <a:path w="50" h="23">
                  <a:moveTo>
                    <a:pt x="23" y="0"/>
                  </a:moveTo>
                  <a:lnTo>
                    <a:pt x="31" y="0"/>
                  </a:lnTo>
                  <a:lnTo>
                    <a:pt x="37" y="14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23"/>
                  </a:lnTo>
                  <a:lnTo>
                    <a:pt x="45" y="23"/>
                  </a:lnTo>
                  <a:lnTo>
                    <a:pt x="45" y="6"/>
                  </a:lnTo>
                  <a:lnTo>
                    <a:pt x="39" y="23"/>
                  </a:lnTo>
                  <a:lnTo>
                    <a:pt x="35" y="23"/>
                  </a:lnTo>
                  <a:lnTo>
                    <a:pt x="29" y="6"/>
                  </a:lnTo>
                  <a:lnTo>
                    <a:pt x="29" y="23"/>
                  </a:lnTo>
                  <a:lnTo>
                    <a:pt x="23" y="23"/>
                  </a:lnTo>
                  <a:lnTo>
                    <a:pt x="23" y="0"/>
                  </a:lnTo>
                  <a:close/>
                  <a:moveTo>
                    <a:pt x="6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2" y="4"/>
                  </a:lnTo>
                  <a:lnTo>
                    <a:pt x="12" y="23"/>
                  </a:lnTo>
                  <a:lnTo>
                    <a:pt x="6" y="2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E3CF58-336A-4019-95CB-D2C9012B0AA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A3B5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 userDrawn="1"/>
        </p:nvSpPr>
        <p:spPr bwMode="auto">
          <a:xfrm>
            <a:off x="579438" y="0"/>
            <a:ext cx="2962275" cy="914400"/>
          </a:xfrm>
          <a:prstGeom prst="rect">
            <a:avLst/>
          </a:prstGeom>
          <a:solidFill>
            <a:srgbClr val="3E4C5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 userDrawn="1"/>
        </p:nvSpPr>
        <p:spPr bwMode="auto">
          <a:xfrm>
            <a:off x="0" y="0"/>
            <a:ext cx="533400" cy="914400"/>
          </a:xfrm>
          <a:prstGeom prst="rect">
            <a:avLst/>
          </a:prstGeom>
          <a:solidFill>
            <a:srgbClr val="222C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 userDrawn="1"/>
        </p:nvSpPr>
        <p:spPr bwMode="auto">
          <a:xfrm>
            <a:off x="155575" y="6535738"/>
            <a:ext cx="6051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>
                <a:solidFill>
                  <a:srgbClr val="000000"/>
                </a:solidFill>
              </a:rPr>
              <a:t>Confidential property of UnitedHealth Group. Do not distribute or reproduce without the express permission of UnitedHealth Group.</a:t>
            </a:r>
          </a:p>
        </p:txBody>
      </p:sp>
      <p:sp>
        <p:nvSpPr>
          <p:cNvPr id="205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581400" y="152400"/>
            <a:ext cx="533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057" name="Picture 16" descr="UHC_Logo_stacked_bug-rev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46150" y="230188"/>
            <a:ext cx="215106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E4C5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E4C5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E4C5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E4C5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E4C5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3E4C5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3E4C5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3E4C5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3E4C5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horizoncarelink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1400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2600" b="1" u="sng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2600" b="1">
                <a:latin typeface="Times New Roman" pitchFamily="18" charset="0"/>
                <a:cs typeface="Times New Roman" pitchFamily="18" charset="0"/>
              </a:rPr>
              <a:t>Group Benefit Costs and Cost-Sharing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2010 Benchmark Data 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200400" y="6324600"/>
            <a:ext cx="309245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000">
                <a:latin typeface="Times New Roman" pitchFamily="18" charset="0"/>
              </a:rPr>
              <a:t>Copyright:  BeneCo of WI, Inc.  All rights reserved 1998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38" t="6942" r="100" b="6050"/>
          <a:stretch>
            <a:fillRect/>
          </a:stretch>
        </p:blipFill>
        <p:spPr bwMode="auto">
          <a:xfrm>
            <a:off x="0" y="1708132"/>
            <a:ext cx="9144000" cy="178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00415"/>
            <a:ext cx="91440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2444751" y="580417"/>
            <a:ext cx="172401" cy="3631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5335" tIns="42668" rIns="85335" bIns="42668" anchor="ctr">
            <a:spAutoFit/>
          </a:bodyPr>
          <a:lstStyle/>
          <a:p>
            <a:endParaRPr 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90530" y="47627"/>
            <a:ext cx="2054225" cy="224669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85335" tIns="42668" rIns="85335" bIns="42668">
            <a:spAutoFit/>
          </a:bodyPr>
          <a:lstStyle/>
          <a:p>
            <a:pPr defTabSz="912756" eaLnBrk="1" hangingPunct="1">
              <a:spcBef>
                <a:spcPct val="50000"/>
              </a:spcBef>
            </a:pP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0" y="6248400"/>
            <a:ext cx="9144000" cy="609601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lIns="85335" tIns="42668" rIns="85335" bIns="42668"/>
          <a:lstStyle/>
          <a:p>
            <a:pPr defTabSz="912756" eaLnBrk="1" hangingPunct="1">
              <a:spcBef>
                <a:spcPct val="50000"/>
              </a:spcBef>
            </a:pP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13" name="Straight Connector 108"/>
          <p:cNvCxnSpPr>
            <a:cxnSpLocks noChangeShapeType="1"/>
          </p:cNvCxnSpPr>
          <p:nvPr/>
        </p:nvCxnSpPr>
        <p:spPr bwMode="auto">
          <a:xfrm>
            <a:off x="609600" y="4343400"/>
            <a:ext cx="2622551" cy="785813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098549" y="6096000"/>
            <a:ext cx="8045451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35" tIns="42668" rIns="85335" bIns="42668"/>
          <a:lstStyle/>
          <a:p>
            <a:pPr algn="ctr" defTabSz="852435" eaLnBrk="1" hangingPunct="1">
              <a:spcAft>
                <a:spcPts val="938"/>
              </a:spcAft>
            </a:pPr>
            <a:endParaRPr lang="en-US" sz="1000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 defTabSz="852435" eaLnBrk="1" hangingPunct="1">
              <a:spcAft>
                <a:spcPts val="938"/>
              </a:spcAft>
            </a:pPr>
            <a:r>
              <a:rPr lang="en-US" sz="1500" dirty="0">
                <a:solidFill>
                  <a:srgbClr val="FFFFFF"/>
                </a:solidFill>
                <a:latin typeface="Calibri" pitchFamily="34" charset="0"/>
              </a:rPr>
              <a:t>Innovation.  Dedication.  Knowledge.  Purpose.  Integrity.  Vision.  Talent.  </a:t>
            </a:r>
            <a:r>
              <a:rPr lang="en-US" sz="1500" b="1" dirty="0">
                <a:solidFill>
                  <a:srgbClr val="FFFFFF"/>
                </a:solidFill>
                <a:latin typeface="Calibri" pitchFamily="34" charset="0"/>
              </a:rPr>
              <a:t>Results.</a:t>
            </a:r>
            <a:endParaRPr lang="en-US" sz="1500" dirty="0">
              <a:latin typeface="Calibri" pitchFamily="34" charset="0"/>
            </a:endParaRPr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177805" y="6394450"/>
            <a:ext cx="779463" cy="234950"/>
          </a:xfrm>
          <a:custGeom>
            <a:avLst/>
            <a:gdLst>
              <a:gd name="T0" fmla="*/ 418170 w 3618"/>
              <a:gd name="T1" fmla="*/ 210517 h 1077"/>
              <a:gd name="T2" fmla="*/ 400719 w 3618"/>
              <a:gd name="T3" fmla="*/ 182593 h 1077"/>
              <a:gd name="T4" fmla="*/ 431096 w 3618"/>
              <a:gd name="T5" fmla="*/ 163832 h 1077"/>
              <a:gd name="T6" fmla="*/ 385854 w 3618"/>
              <a:gd name="T7" fmla="*/ 174304 h 1077"/>
              <a:gd name="T8" fmla="*/ 304848 w 3618"/>
              <a:gd name="T9" fmla="*/ 141799 h 1077"/>
              <a:gd name="T10" fmla="*/ 260036 w 3618"/>
              <a:gd name="T11" fmla="*/ 174522 h 1077"/>
              <a:gd name="T12" fmla="*/ 363879 w 3618"/>
              <a:gd name="T13" fmla="*/ 157070 h 1077"/>
              <a:gd name="T14" fmla="*/ 356338 w 3618"/>
              <a:gd name="T15" fmla="*/ 131328 h 1077"/>
              <a:gd name="T16" fmla="*/ 414507 w 3618"/>
              <a:gd name="T17" fmla="*/ 132637 h 1077"/>
              <a:gd name="T18" fmla="*/ 432820 w 3618"/>
              <a:gd name="T19" fmla="*/ 130891 h 1077"/>
              <a:gd name="T20" fmla="*/ 154255 w 3618"/>
              <a:gd name="T21" fmla="*/ 130455 h 1077"/>
              <a:gd name="T22" fmla="*/ 61400 w 3618"/>
              <a:gd name="T23" fmla="*/ 157288 h 1077"/>
              <a:gd name="T24" fmla="*/ 576518 w 3618"/>
              <a:gd name="T25" fmla="*/ 123474 h 1077"/>
              <a:gd name="T26" fmla="*/ 431742 w 3618"/>
              <a:gd name="T27" fmla="*/ 126965 h 1077"/>
              <a:gd name="T28" fmla="*/ 134219 w 3618"/>
              <a:gd name="T29" fmla="*/ 116057 h 1077"/>
              <a:gd name="T30" fmla="*/ 284597 w 3618"/>
              <a:gd name="T31" fmla="*/ 131328 h 1077"/>
              <a:gd name="T32" fmla="*/ 612928 w 3618"/>
              <a:gd name="T33" fmla="*/ 164487 h 1077"/>
              <a:gd name="T34" fmla="*/ 618314 w 3618"/>
              <a:gd name="T35" fmla="*/ 113657 h 1077"/>
              <a:gd name="T36" fmla="*/ 745423 w 3618"/>
              <a:gd name="T37" fmla="*/ 131764 h 1077"/>
              <a:gd name="T38" fmla="*/ 516410 w 3618"/>
              <a:gd name="T39" fmla="*/ 121293 h 1077"/>
              <a:gd name="T40" fmla="*/ 409337 w 3618"/>
              <a:gd name="T41" fmla="*/ 104277 h 1077"/>
              <a:gd name="T42" fmla="*/ 377451 w 3618"/>
              <a:gd name="T43" fmla="*/ 120638 h 1077"/>
              <a:gd name="T44" fmla="*/ 200790 w 3618"/>
              <a:gd name="T45" fmla="*/ 98387 h 1077"/>
              <a:gd name="T46" fmla="*/ 429373 w 3618"/>
              <a:gd name="T47" fmla="*/ 101004 h 1077"/>
              <a:gd name="T48" fmla="*/ 63770 w 3618"/>
              <a:gd name="T49" fmla="*/ 104931 h 1077"/>
              <a:gd name="T50" fmla="*/ 341904 w 3618"/>
              <a:gd name="T51" fmla="*/ 141581 h 1077"/>
              <a:gd name="T52" fmla="*/ 141760 w 3618"/>
              <a:gd name="T53" fmla="*/ 109512 h 1077"/>
              <a:gd name="T54" fmla="*/ 441437 w 3618"/>
              <a:gd name="T55" fmla="*/ 91842 h 1077"/>
              <a:gd name="T56" fmla="*/ 655800 w 3618"/>
              <a:gd name="T57" fmla="*/ 91842 h 1077"/>
              <a:gd name="T58" fmla="*/ 526536 w 3618"/>
              <a:gd name="T59" fmla="*/ 96860 h 1077"/>
              <a:gd name="T60" fmla="*/ 415584 w 3618"/>
              <a:gd name="T61" fmla="*/ 98169 h 1077"/>
              <a:gd name="T62" fmla="*/ 363232 w 3618"/>
              <a:gd name="T63" fmla="*/ 87697 h 1077"/>
              <a:gd name="T64" fmla="*/ 174076 w 3618"/>
              <a:gd name="T65" fmla="*/ 82025 h 1077"/>
              <a:gd name="T66" fmla="*/ 285674 w 3618"/>
              <a:gd name="T67" fmla="*/ 80934 h 1077"/>
              <a:gd name="T68" fmla="*/ 408044 w 3618"/>
              <a:gd name="T69" fmla="*/ 78535 h 1077"/>
              <a:gd name="T70" fmla="*/ 384561 w 3618"/>
              <a:gd name="T71" fmla="*/ 80498 h 1077"/>
              <a:gd name="T72" fmla="*/ 172783 w 3618"/>
              <a:gd name="T73" fmla="*/ 77226 h 1077"/>
              <a:gd name="T74" fmla="*/ 308080 w 3618"/>
              <a:gd name="T75" fmla="*/ 81807 h 1077"/>
              <a:gd name="T76" fmla="*/ 432820 w 3618"/>
              <a:gd name="T77" fmla="*/ 65009 h 1077"/>
              <a:gd name="T78" fmla="*/ 507577 w 3618"/>
              <a:gd name="T79" fmla="*/ 79407 h 1077"/>
              <a:gd name="T80" fmla="*/ 758350 w 3618"/>
              <a:gd name="T81" fmla="*/ 72208 h 1077"/>
              <a:gd name="T82" fmla="*/ 350306 w 3618"/>
              <a:gd name="T83" fmla="*/ 75699 h 1077"/>
              <a:gd name="T84" fmla="*/ 310665 w 3618"/>
              <a:gd name="T85" fmla="*/ 54756 h 1077"/>
              <a:gd name="T86" fmla="*/ 189157 w 3618"/>
              <a:gd name="T87" fmla="*/ 52575 h 1077"/>
              <a:gd name="T88" fmla="*/ 248834 w 3618"/>
              <a:gd name="T89" fmla="*/ 53884 h 1077"/>
              <a:gd name="T90" fmla="*/ 567254 w 3618"/>
              <a:gd name="T91" fmla="*/ 54756 h 1077"/>
              <a:gd name="T92" fmla="*/ 498960 w 3618"/>
              <a:gd name="T93" fmla="*/ 47339 h 1077"/>
              <a:gd name="T94" fmla="*/ 229013 w 3618"/>
              <a:gd name="T95" fmla="*/ 46248 h 1077"/>
              <a:gd name="T96" fmla="*/ 389085 w 3618"/>
              <a:gd name="T97" fmla="*/ 35559 h 1077"/>
              <a:gd name="T98" fmla="*/ 407182 w 3618"/>
              <a:gd name="T99" fmla="*/ 34468 h 1077"/>
              <a:gd name="T100" fmla="*/ 575872 w 3618"/>
              <a:gd name="T101" fmla="*/ 32723 h 1077"/>
              <a:gd name="T102" fmla="*/ 228151 w 3618"/>
              <a:gd name="T103" fmla="*/ 23779 h 1077"/>
              <a:gd name="T104" fmla="*/ 393179 w 3618"/>
              <a:gd name="T105" fmla="*/ 28578 h 1077"/>
              <a:gd name="T106" fmla="*/ 350737 w 3618"/>
              <a:gd name="T107" fmla="*/ 52793 h 1077"/>
              <a:gd name="T108" fmla="*/ 265422 w 3618"/>
              <a:gd name="T109" fmla="*/ 32941 h 1077"/>
              <a:gd name="T110" fmla="*/ 492497 w 3618"/>
              <a:gd name="T111" fmla="*/ 28578 h 1077"/>
              <a:gd name="T112" fmla="*/ 607326 w 3618"/>
              <a:gd name="T113" fmla="*/ 32287 h 1077"/>
              <a:gd name="T114" fmla="*/ 701474 w 3618"/>
              <a:gd name="T115" fmla="*/ 159469 h 1077"/>
              <a:gd name="T116" fmla="*/ 478708 w 3618"/>
              <a:gd name="T117" fmla="*/ 166450 h 1077"/>
              <a:gd name="T118" fmla="*/ 382407 w 3618"/>
              <a:gd name="T119" fmla="*/ 205499 h 1077"/>
              <a:gd name="T120" fmla="*/ 204022 w 3618"/>
              <a:gd name="T121" fmla="*/ 181503 h 1077"/>
              <a:gd name="T122" fmla="*/ 3878 w 3618"/>
              <a:gd name="T123" fmla="*/ 101004 h 1077"/>
              <a:gd name="T124" fmla="*/ 370126 w 3618"/>
              <a:gd name="T125" fmla="*/ 20070 h 107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618"/>
              <a:gd name="T190" fmla="*/ 0 h 1077"/>
              <a:gd name="T191" fmla="*/ 3618 w 3618"/>
              <a:gd name="T192" fmla="*/ 1077 h 107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618" h="1077">
                <a:moveTo>
                  <a:pt x="2012" y="885"/>
                </a:moveTo>
                <a:lnTo>
                  <a:pt x="2016" y="889"/>
                </a:lnTo>
                <a:lnTo>
                  <a:pt x="2022" y="892"/>
                </a:lnTo>
                <a:lnTo>
                  <a:pt x="2023" y="893"/>
                </a:lnTo>
                <a:lnTo>
                  <a:pt x="2026" y="894"/>
                </a:lnTo>
                <a:lnTo>
                  <a:pt x="2034" y="894"/>
                </a:lnTo>
                <a:lnTo>
                  <a:pt x="2038" y="894"/>
                </a:lnTo>
                <a:lnTo>
                  <a:pt x="2042" y="894"/>
                </a:lnTo>
                <a:lnTo>
                  <a:pt x="2048" y="892"/>
                </a:lnTo>
                <a:lnTo>
                  <a:pt x="2053" y="889"/>
                </a:lnTo>
                <a:lnTo>
                  <a:pt x="2061" y="885"/>
                </a:lnTo>
                <a:lnTo>
                  <a:pt x="2063" y="887"/>
                </a:lnTo>
                <a:lnTo>
                  <a:pt x="2065" y="890"/>
                </a:lnTo>
                <a:lnTo>
                  <a:pt x="2069" y="897"/>
                </a:lnTo>
                <a:lnTo>
                  <a:pt x="2072" y="907"/>
                </a:lnTo>
                <a:lnTo>
                  <a:pt x="2072" y="911"/>
                </a:lnTo>
                <a:lnTo>
                  <a:pt x="2072" y="915"/>
                </a:lnTo>
                <a:lnTo>
                  <a:pt x="2056" y="915"/>
                </a:lnTo>
                <a:lnTo>
                  <a:pt x="2053" y="915"/>
                </a:lnTo>
                <a:lnTo>
                  <a:pt x="2049" y="915"/>
                </a:lnTo>
                <a:lnTo>
                  <a:pt x="2044" y="913"/>
                </a:lnTo>
                <a:lnTo>
                  <a:pt x="2037" y="911"/>
                </a:lnTo>
                <a:lnTo>
                  <a:pt x="2030" y="907"/>
                </a:lnTo>
                <a:lnTo>
                  <a:pt x="2022" y="901"/>
                </a:lnTo>
                <a:lnTo>
                  <a:pt x="2019" y="897"/>
                </a:lnTo>
                <a:lnTo>
                  <a:pt x="2016" y="894"/>
                </a:lnTo>
                <a:lnTo>
                  <a:pt x="2014" y="889"/>
                </a:lnTo>
                <a:lnTo>
                  <a:pt x="2012" y="885"/>
                </a:lnTo>
                <a:close/>
                <a:moveTo>
                  <a:pt x="1913" y="874"/>
                </a:moveTo>
                <a:lnTo>
                  <a:pt x="1922" y="879"/>
                </a:lnTo>
                <a:lnTo>
                  <a:pt x="1930" y="886"/>
                </a:lnTo>
                <a:lnTo>
                  <a:pt x="1935" y="890"/>
                </a:lnTo>
                <a:lnTo>
                  <a:pt x="1937" y="894"/>
                </a:lnTo>
                <a:lnTo>
                  <a:pt x="1940" y="898"/>
                </a:lnTo>
                <a:lnTo>
                  <a:pt x="1943" y="902"/>
                </a:lnTo>
                <a:lnTo>
                  <a:pt x="1939" y="907"/>
                </a:lnTo>
                <a:lnTo>
                  <a:pt x="1935" y="911"/>
                </a:lnTo>
                <a:lnTo>
                  <a:pt x="1925" y="915"/>
                </a:lnTo>
                <a:lnTo>
                  <a:pt x="1917" y="917"/>
                </a:lnTo>
                <a:lnTo>
                  <a:pt x="1907" y="920"/>
                </a:lnTo>
                <a:lnTo>
                  <a:pt x="1906" y="911"/>
                </a:lnTo>
                <a:lnTo>
                  <a:pt x="1907" y="900"/>
                </a:lnTo>
                <a:lnTo>
                  <a:pt x="1909" y="887"/>
                </a:lnTo>
                <a:lnTo>
                  <a:pt x="1910" y="881"/>
                </a:lnTo>
                <a:lnTo>
                  <a:pt x="1913" y="874"/>
                </a:lnTo>
                <a:close/>
                <a:moveTo>
                  <a:pt x="1954" y="870"/>
                </a:moveTo>
                <a:lnTo>
                  <a:pt x="1963" y="875"/>
                </a:lnTo>
                <a:lnTo>
                  <a:pt x="1971" y="882"/>
                </a:lnTo>
                <a:lnTo>
                  <a:pt x="1988" y="897"/>
                </a:lnTo>
                <a:lnTo>
                  <a:pt x="1994" y="904"/>
                </a:lnTo>
                <a:lnTo>
                  <a:pt x="2003" y="909"/>
                </a:lnTo>
                <a:lnTo>
                  <a:pt x="2011" y="915"/>
                </a:lnTo>
                <a:lnTo>
                  <a:pt x="2019" y="919"/>
                </a:lnTo>
                <a:lnTo>
                  <a:pt x="2029" y="923"/>
                </a:lnTo>
                <a:lnTo>
                  <a:pt x="2038" y="926"/>
                </a:lnTo>
                <a:lnTo>
                  <a:pt x="2057" y="930"/>
                </a:lnTo>
                <a:lnTo>
                  <a:pt x="2078" y="934"/>
                </a:lnTo>
                <a:lnTo>
                  <a:pt x="2087" y="937"/>
                </a:lnTo>
                <a:lnTo>
                  <a:pt x="2097" y="939"/>
                </a:lnTo>
                <a:lnTo>
                  <a:pt x="2098" y="945"/>
                </a:lnTo>
                <a:lnTo>
                  <a:pt x="2101" y="952"/>
                </a:lnTo>
                <a:lnTo>
                  <a:pt x="2108" y="964"/>
                </a:lnTo>
                <a:lnTo>
                  <a:pt x="2113" y="976"/>
                </a:lnTo>
                <a:lnTo>
                  <a:pt x="2114" y="982"/>
                </a:lnTo>
                <a:lnTo>
                  <a:pt x="2116" y="987"/>
                </a:lnTo>
                <a:lnTo>
                  <a:pt x="2114" y="991"/>
                </a:lnTo>
                <a:lnTo>
                  <a:pt x="2113" y="997"/>
                </a:lnTo>
                <a:lnTo>
                  <a:pt x="2112" y="1002"/>
                </a:lnTo>
                <a:lnTo>
                  <a:pt x="2109" y="1006"/>
                </a:lnTo>
                <a:lnTo>
                  <a:pt x="2102" y="1014"/>
                </a:lnTo>
                <a:lnTo>
                  <a:pt x="2099" y="1018"/>
                </a:lnTo>
                <a:lnTo>
                  <a:pt x="2095" y="1020"/>
                </a:lnTo>
                <a:lnTo>
                  <a:pt x="2094" y="1010"/>
                </a:lnTo>
                <a:lnTo>
                  <a:pt x="2093" y="1005"/>
                </a:lnTo>
                <a:lnTo>
                  <a:pt x="2091" y="999"/>
                </a:lnTo>
                <a:lnTo>
                  <a:pt x="2090" y="994"/>
                </a:lnTo>
                <a:lnTo>
                  <a:pt x="2087" y="988"/>
                </a:lnTo>
                <a:lnTo>
                  <a:pt x="2083" y="984"/>
                </a:lnTo>
                <a:lnTo>
                  <a:pt x="2079" y="979"/>
                </a:lnTo>
                <a:lnTo>
                  <a:pt x="2076" y="976"/>
                </a:lnTo>
                <a:lnTo>
                  <a:pt x="2072" y="975"/>
                </a:lnTo>
                <a:lnTo>
                  <a:pt x="2068" y="973"/>
                </a:lnTo>
                <a:lnTo>
                  <a:pt x="2063" y="973"/>
                </a:lnTo>
                <a:lnTo>
                  <a:pt x="2053" y="972"/>
                </a:lnTo>
                <a:lnTo>
                  <a:pt x="2044" y="971"/>
                </a:lnTo>
                <a:lnTo>
                  <a:pt x="2042" y="968"/>
                </a:lnTo>
                <a:lnTo>
                  <a:pt x="2039" y="965"/>
                </a:lnTo>
                <a:lnTo>
                  <a:pt x="2035" y="961"/>
                </a:lnTo>
                <a:lnTo>
                  <a:pt x="2031" y="958"/>
                </a:lnTo>
                <a:lnTo>
                  <a:pt x="2014" y="947"/>
                </a:lnTo>
                <a:lnTo>
                  <a:pt x="2011" y="949"/>
                </a:lnTo>
                <a:lnTo>
                  <a:pt x="2008" y="949"/>
                </a:lnTo>
                <a:lnTo>
                  <a:pt x="2007" y="950"/>
                </a:lnTo>
                <a:lnTo>
                  <a:pt x="2005" y="952"/>
                </a:lnTo>
                <a:lnTo>
                  <a:pt x="2005" y="957"/>
                </a:lnTo>
                <a:lnTo>
                  <a:pt x="2005" y="964"/>
                </a:lnTo>
                <a:lnTo>
                  <a:pt x="2008" y="971"/>
                </a:lnTo>
                <a:lnTo>
                  <a:pt x="2014" y="987"/>
                </a:lnTo>
                <a:lnTo>
                  <a:pt x="2019" y="1002"/>
                </a:lnTo>
                <a:lnTo>
                  <a:pt x="2020" y="1010"/>
                </a:lnTo>
                <a:lnTo>
                  <a:pt x="2020" y="1016"/>
                </a:lnTo>
                <a:lnTo>
                  <a:pt x="2020" y="1020"/>
                </a:lnTo>
                <a:lnTo>
                  <a:pt x="2019" y="1025"/>
                </a:lnTo>
                <a:lnTo>
                  <a:pt x="2016" y="1029"/>
                </a:lnTo>
                <a:lnTo>
                  <a:pt x="2014" y="1035"/>
                </a:lnTo>
                <a:lnTo>
                  <a:pt x="2009" y="1039"/>
                </a:lnTo>
                <a:lnTo>
                  <a:pt x="2005" y="1043"/>
                </a:lnTo>
                <a:lnTo>
                  <a:pt x="1996" y="1051"/>
                </a:lnTo>
                <a:lnTo>
                  <a:pt x="1996" y="1039"/>
                </a:lnTo>
                <a:lnTo>
                  <a:pt x="1996" y="1033"/>
                </a:lnTo>
                <a:lnTo>
                  <a:pt x="1993" y="1027"/>
                </a:lnTo>
                <a:lnTo>
                  <a:pt x="1992" y="1021"/>
                </a:lnTo>
                <a:lnTo>
                  <a:pt x="1988" y="1016"/>
                </a:lnTo>
                <a:lnTo>
                  <a:pt x="1982" y="1010"/>
                </a:lnTo>
                <a:lnTo>
                  <a:pt x="1975" y="1003"/>
                </a:lnTo>
                <a:lnTo>
                  <a:pt x="1975" y="1001"/>
                </a:lnTo>
                <a:lnTo>
                  <a:pt x="1977" y="998"/>
                </a:lnTo>
                <a:lnTo>
                  <a:pt x="1978" y="994"/>
                </a:lnTo>
                <a:lnTo>
                  <a:pt x="1980" y="991"/>
                </a:lnTo>
                <a:lnTo>
                  <a:pt x="1980" y="987"/>
                </a:lnTo>
                <a:lnTo>
                  <a:pt x="1980" y="952"/>
                </a:lnTo>
                <a:lnTo>
                  <a:pt x="1978" y="952"/>
                </a:lnTo>
                <a:lnTo>
                  <a:pt x="1977" y="950"/>
                </a:lnTo>
                <a:lnTo>
                  <a:pt x="1975" y="949"/>
                </a:lnTo>
                <a:lnTo>
                  <a:pt x="1973" y="947"/>
                </a:lnTo>
                <a:lnTo>
                  <a:pt x="1966" y="947"/>
                </a:lnTo>
                <a:lnTo>
                  <a:pt x="1962" y="947"/>
                </a:lnTo>
                <a:lnTo>
                  <a:pt x="1958" y="949"/>
                </a:lnTo>
                <a:lnTo>
                  <a:pt x="1955" y="952"/>
                </a:lnTo>
                <a:lnTo>
                  <a:pt x="1952" y="953"/>
                </a:lnTo>
                <a:lnTo>
                  <a:pt x="1948" y="960"/>
                </a:lnTo>
                <a:lnTo>
                  <a:pt x="1945" y="962"/>
                </a:lnTo>
                <a:lnTo>
                  <a:pt x="1941" y="965"/>
                </a:lnTo>
                <a:lnTo>
                  <a:pt x="1937" y="968"/>
                </a:lnTo>
                <a:lnTo>
                  <a:pt x="1933" y="969"/>
                </a:lnTo>
                <a:lnTo>
                  <a:pt x="1929" y="969"/>
                </a:lnTo>
                <a:lnTo>
                  <a:pt x="1925" y="969"/>
                </a:lnTo>
                <a:lnTo>
                  <a:pt x="1917" y="969"/>
                </a:lnTo>
                <a:lnTo>
                  <a:pt x="1909" y="969"/>
                </a:lnTo>
                <a:lnTo>
                  <a:pt x="1905" y="971"/>
                </a:lnTo>
                <a:lnTo>
                  <a:pt x="1900" y="973"/>
                </a:lnTo>
                <a:lnTo>
                  <a:pt x="1894" y="979"/>
                </a:lnTo>
                <a:lnTo>
                  <a:pt x="1888" y="984"/>
                </a:lnTo>
                <a:lnTo>
                  <a:pt x="1881" y="991"/>
                </a:lnTo>
                <a:lnTo>
                  <a:pt x="1876" y="999"/>
                </a:lnTo>
                <a:lnTo>
                  <a:pt x="1870" y="1007"/>
                </a:lnTo>
                <a:lnTo>
                  <a:pt x="1869" y="1012"/>
                </a:lnTo>
                <a:lnTo>
                  <a:pt x="1868" y="1016"/>
                </a:lnTo>
                <a:lnTo>
                  <a:pt x="1862" y="1012"/>
                </a:lnTo>
                <a:lnTo>
                  <a:pt x="1860" y="1007"/>
                </a:lnTo>
                <a:lnTo>
                  <a:pt x="1857" y="1003"/>
                </a:lnTo>
                <a:lnTo>
                  <a:pt x="1855" y="1001"/>
                </a:lnTo>
                <a:lnTo>
                  <a:pt x="1854" y="997"/>
                </a:lnTo>
                <a:lnTo>
                  <a:pt x="1854" y="992"/>
                </a:lnTo>
                <a:lnTo>
                  <a:pt x="1854" y="984"/>
                </a:lnTo>
                <a:lnTo>
                  <a:pt x="1854" y="976"/>
                </a:lnTo>
                <a:lnTo>
                  <a:pt x="1855" y="969"/>
                </a:lnTo>
                <a:lnTo>
                  <a:pt x="1857" y="964"/>
                </a:lnTo>
                <a:lnTo>
                  <a:pt x="1858" y="960"/>
                </a:lnTo>
                <a:lnTo>
                  <a:pt x="1862" y="956"/>
                </a:lnTo>
                <a:lnTo>
                  <a:pt x="1865" y="952"/>
                </a:lnTo>
                <a:lnTo>
                  <a:pt x="1869" y="949"/>
                </a:lnTo>
                <a:lnTo>
                  <a:pt x="1873" y="946"/>
                </a:lnTo>
                <a:lnTo>
                  <a:pt x="1877" y="943"/>
                </a:lnTo>
                <a:lnTo>
                  <a:pt x="1881" y="942"/>
                </a:lnTo>
                <a:lnTo>
                  <a:pt x="1892" y="939"/>
                </a:lnTo>
                <a:lnTo>
                  <a:pt x="1913" y="935"/>
                </a:lnTo>
                <a:lnTo>
                  <a:pt x="1924" y="934"/>
                </a:lnTo>
                <a:lnTo>
                  <a:pt x="1933" y="931"/>
                </a:lnTo>
                <a:lnTo>
                  <a:pt x="1937" y="930"/>
                </a:lnTo>
                <a:lnTo>
                  <a:pt x="1941" y="927"/>
                </a:lnTo>
                <a:lnTo>
                  <a:pt x="1945" y="924"/>
                </a:lnTo>
                <a:lnTo>
                  <a:pt x="1948" y="922"/>
                </a:lnTo>
                <a:lnTo>
                  <a:pt x="1952" y="917"/>
                </a:lnTo>
                <a:lnTo>
                  <a:pt x="1954" y="913"/>
                </a:lnTo>
                <a:lnTo>
                  <a:pt x="1956" y="908"/>
                </a:lnTo>
                <a:lnTo>
                  <a:pt x="1956" y="902"/>
                </a:lnTo>
                <a:lnTo>
                  <a:pt x="1958" y="896"/>
                </a:lnTo>
                <a:lnTo>
                  <a:pt x="1958" y="887"/>
                </a:lnTo>
                <a:lnTo>
                  <a:pt x="1956" y="879"/>
                </a:lnTo>
                <a:lnTo>
                  <a:pt x="1954" y="870"/>
                </a:lnTo>
                <a:close/>
                <a:moveTo>
                  <a:pt x="1876" y="859"/>
                </a:moveTo>
                <a:lnTo>
                  <a:pt x="1900" y="859"/>
                </a:lnTo>
                <a:lnTo>
                  <a:pt x="1899" y="863"/>
                </a:lnTo>
                <a:lnTo>
                  <a:pt x="1898" y="868"/>
                </a:lnTo>
                <a:lnTo>
                  <a:pt x="1895" y="879"/>
                </a:lnTo>
                <a:lnTo>
                  <a:pt x="1894" y="892"/>
                </a:lnTo>
                <a:lnTo>
                  <a:pt x="1891" y="905"/>
                </a:lnTo>
                <a:lnTo>
                  <a:pt x="1887" y="916"/>
                </a:lnTo>
                <a:lnTo>
                  <a:pt x="1884" y="922"/>
                </a:lnTo>
                <a:lnTo>
                  <a:pt x="1881" y="927"/>
                </a:lnTo>
                <a:lnTo>
                  <a:pt x="1877" y="930"/>
                </a:lnTo>
                <a:lnTo>
                  <a:pt x="1872" y="932"/>
                </a:lnTo>
                <a:lnTo>
                  <a:pt x="1866" y="935"/>
                </a:lnTo>
                <a:lnTo>
                  <a:pt x="1860" y="935"/>
                </a:lnTo>
                <a:lnTo>
                  <a:pt x="1866" y="898"/>
                </a:lnTo>
                <a:lnTo>
                  <a:pt x="1876" y="859"/>
                </a:lnTo>
                <a:close/>
                <a:moveTo>
                  <a:pt x="2075" y="822"/>
                </a:moveTo>
                <a:lnTo>
                  <a:pt x="2090" y="838"/>
                </a:lnTo>
                <a:lnTo>
                  <a:pt x="2104" y="855"/>
                </a:lnTo>
                <a:lnTo>
                  <a:pt x="2119" y="871"/>
                </a:lnTo>
                <a:lnTo>
                  <a:pt x="2131" y="887"/>
                </a:lnTo>
                <a:lnTo>
                  <a:pt x="2144" y="905"/>
                </a:lnTo>
                <a:lnTo>
                  <a:pt x="2157" y="922"/>
                </a:lnTo>
                <a:lnTo>
                  <a:pt x="2168" y="939"/>
                </a:lnTo>
                <a:lnTo>
                  <a:pt x="2179" y="956"/>
                </a:lnTo>
                <a:lnTo>
                  <a:pt x="2176" y="958"/>
                </a:lnTo>
                <a:lnTo>
                  <a:pt x="2174" y="961"/>
                </a:lnTo>
                <a:lnTo>
                  <a:pt x="2173" y="964"/>
                </a:lnTo>
                <a:lnTo>
                  <a:pt x="2172" y="967"/>
                </a:lnTo>
                <a:lnTo>
                  <a:pt x="2170" y="969"/>
                </a:lnTo>
                <a:lnTo>
                  <a:pt x="2168" y="972"/>
                </a:lnTo>
                <a:lnTo>
                  <a:pt x="2164" y="973"/>
                </a:lnTo>
                <a:lnTo>
                  <a:pt x="2159" y="973"/>
                </a:lnTo>
                <a:lnTo>
                  <a:pt x="2153" y="972"/>
                </a:lnTo>
                <a:lnTo>
                  <a:pt x="2150" y="971"/>
                </a:lnTo>
                <a:lnTo>
                  <a:pt x="2146" y="969"/>
                </a:lnTo>
                <a:lnTo>
                  <a:pt x="2138" y="964"/>
                </a:lnTo>
                <a:lnTo>
                  <a:pt x="2131" y="957"/>
                </a:lnTo>
                <a:lnTo>
                  <a:pt x="2123" y="949"/>
                </a:lnTo>
                <a:lnTo>
                  <a:pt x="2116" y="941"/>
                </a:lnTo>
                <a:lnTo>
                  <a:pt x="2108" y="931"/>
                </a:lnTo>
                <a:lnTo>
                  <a:pt x="2101" y="922"/>
                </a:lnTo>
                <a:lnTo>
                  <a:pt x="2087" y="901"/>
                </a:lnTo>
                <a:lnTo>
                  <a:pt x="2078" y="883"/>
                </a:lnTo>
                <a:lnTo>
                  <a:pt x="2074" y="875"/>
                </a:lnTo>
                <a:lnTo>
                  <a:pt x="2071" y="868"/>
                </a:lnTo>
                <a:lnTo>
                  <a:pt x="2068" y="864"/>
                </a:lnTo>
                <a:lnTo>
                  <a:pt x="2068" y="860"/>
                </a:lnTo>
                <a:lnTo>
                  <a:pt x="2069" y="851"/>
                </a:lnTo>
                <a:lnTo>
                  <a:pt x="2071" y="841"/>
                </a:lnTo>
                <a:lnTo>
                  <a:pt x="2074" y="832"/>
                </a:lnTo>
                <a:lnTo>
                  <a:pt x="2075" y="822"/>
                </a:lnTo>
                <a:close/>
                <a:moveTo>
                  <a:pt x="2011" y="817"/>
                </a:moveTo>
                <a:lnTo>
                  <a:pt x="2016" y="821"/>
                </a:lnTo>
                <a:lnTo>
                  <a:pt x="2020" y="823"/>
                </a:lnTo>
                <a:lnTo>
                  <a:pt x="2022" y="825"/>
                </a:lnTo>
                <a:lnTo>
                  <a:pt x="2024" y="826"/>
                </a:lnTo>
                <a:lnTo>
                  <a:pt x="2031" y="826"/>
                </a:lnTo>
                <a:lnTo>
                  <a:pt x="2038" y="826"/>
                </a:lnTo>
                <a:lnTo>
                  <a:pt x="2041" y="823"/>
                </a:lnTo>
                <a:lnTo>
                  <a:pt x="2041" y="821"/>
                </a:lnTo>
                <a:lnTo>
                  <a:pt x="2042" y="818"/>
                </a:lnTo>
                <a:lnTo>
                  <a:pt x="2045" y="817"/>
                </a:lnTo>
                <a:lnTo>
                  <a:pt x="2049" y="821"/>
                </a:lnTo>
                <a:lnTo>
                  <a:pt x="2052" y="825"/>
                </a:lnTo>
                <a:lnTo>
                  <a:pt x="2052" y="829"/>
                </a:lnTo>
                <a:lnTo>
                  <a:pt x="2052" y="832"/>
                </a:lnTo>
                <a:lnTo>
                  <a:pt x="2052" y="840"/>
                </a:lnTo>
                <a:lnTo>
                  <a:pt x="2052" y="845"/>
                </a:lnTo>
                <a:lnTo>
                  <a:pt x="2052" y="849"/>
                </a:lnTo>
                <a:lnTo>
                  <a:pt x="2050" y="853"/>
                </a:lnTo>
                <a:lnTo>
                  <a:pt x="2049" y="857"/>
                </a:lnTo>
                <a:lnTo>
                  <a:pt x="2045" y="866"/>
                </a:lnTo>
                <a:lnTo>
                  <a:pt x="2041" y="874"/>
                </a:lnTo>
                <a:lnTo>
                  <a:pt x="2035" y="872"/>
                </a:lnTo>
                <a:lnTo>
                  <a:pt x="2027" y="870"/>
                </a:lnTo>
                <a:lnTo>
                  <a:pt x="2023" y="867"/>
                </a:lnTo>
                <a:lnTo>
                  <a:pt x="2019" y="864"/>
                </a:lnTo>
                <a:lnTo>
                  <a:pt x="2015" y="860"/>
                </a:lnTo>
                <a:lnTo>
                  <a:pt x="2011" y="856"/>
                </a:lnTo>
                <a:lnTo>
                  <a:pt x="2011" y="817"/>
                </a:lnTo>
                <a:close/>
                <a:moveTo>
                  <a:pt x="1846" y="817"/>
                </a:moveTo>
                <a:lnTo>
                  <a:pt x="1851" y="825"/>
                </a:lnTo>
                <a:lnTo>
                  <a:pt x="1858" y="833"/>
                </a:lnTo>
                <a:lnTo>
                  <a:pt x="1860" y="837"/>
                </a:lnTo>
                <a:lnTo>
                  <a:pt x="1862" y="841"/>
                </a:lnTo>
                <a:lnTo>
                  <a:pt x="1864" y="845"/>
                </a:lnTo>
                <a:lnTo>
                  <a:pt x="1864" y="851"/>
                </a:lnTo>
                <a:lnTo>
                  <a:pt x="1864" y="855"/>
                </a:lnTo>
                <a:lnTo>
                  <a:pt x="1862" y="862"/>
                </a:lnTo>
                <a:lnTo>
                  <a:pt x="1860" y="877"/>
                </a:lnTo>
                <a:lnTo>
                  <a:pt x="1854" y="896"/>
                </a:lnTo>
                <a:lnTo>
                  <a:pt x="1847" y="915"/>
                </a:lnTo>
                <a:lnTo>
                  <a:pt x="1840" y="932"/>
                </a:lnTo>
                <a:lnTo>
                  <a:pt x="1836" y="941"/>
                </a:lnTo>
                <a:lnTo>
                  <a:pt x="1832" y="949"/>
                </a:lnTo>
                <a:lnTo>
                  <a:pt x="1830" y="954"/>
                </a:lnTo>
                <a:lnTo>
                  <a:pt x="1825" y="958"/>
                </a:lnTo>
                <a:lnTo>
                  <a:pt x="1823" y="962"/>
                </a:lnTo>
                <a:lnTo>
                  <a:pt x="1820" y="962"/>
                </a:lnTo>
                <a:lnTo>
                  <a:pt x="1815" y="962"/>
                </a:lnTo>
                <a:lnTo>
                  <a:pt x="1812" y="962"/>
                </a:lnTo>
                <a:lnTo>
                  <a:pt x="1808" y="961"/>
                </a:lnTo>
                <a:lnTo>
                  <a:pt x="1805" y="960"/>
                </a:lnTo>
                <a:lnTo>
                  <a:pt x="1804" y="957"/>
                </a:lnTo>
                <a:lnTo>
                  <a:pt x="1801" y="956"/>
                </a:lnTo>
                <a:lnTo>
                  <a:pt x="1798" y="952"/>
                </a:lnTo>
                <a:lnTo>
                  <a:pt x="1797" y="946"/>
                </a:lnTo>
                <a:lnTo>
                  <a:pt x="1797" y="942"/>
                </a:lnTo>
                <a:lnTo>
                  <a:pt x="1795" y="937"/>
                </a:lnTo>
                <a:lnTo>
                  <a:pt x="1797" y="928"/>
                </a:lnTo>
                <a:lnTo>
                  <a:pt x="1797" y="919"/>
                </a:lnTo>
                <a:lnTo>
                  <a:pt x="1801" y="901"/>
                </a:lnTo>
                <a:lnTo>
                  <a:pt x="1808" y="882"/>
                </a:lnTo>
                <a:lnTo>
                  <a:pt x="1810" y="874"/>
                </a:lnTo>
                <a:lnTo>
                  <a:pt x="1815" y="864"/>
                </a:lnTo>
                <a:lnTo>
                  <a:pt x="1823" y="849"/>
                </a:lnTo>
                <a:lnTo>
                  <a:pt x="1827" y="841"/>
                </a:lnTo>
                <a:lnTo>
                  <a:pt x="1831" y="834"/>
                </a:lnTo>
                <a:lnTo>
                  <a:pt x="1839" y="823"/>
                </a:lnTo>
                <a:lnTo>
                  <a:pt x="1846" y="817"/>
                </a:lnTo>
                <a:close/>
                <a:moveTo>
                  <a:pt x="1984" y="774"/>
                </a:moveTo>
                <a:lnTo>
                  <a:pt x="1985" y="781"/>
                </a:lnTo>
                <a:lnTo>
                  <a:pt x="1989" y="787"/>
                </a:lnTo>
                <a:lnTo>
                  <a:pt x="1993" y="795"/>
                </a:lnTo>
                <a:lnTo>
                  <a:pt x="1993" y="797"/>
                </a:lnTo>
                <a:lnTo>
                  <a:pt x="1994" y="799"/>
                </a:lnTo>
                <a:lnTo>
                  <a:pt x="1994" y="804"/>
                </a:lnTo>
                <a:lnTo>
                  <a:pt x="1994" y="863"/>
                </a:lnTo>
                <a:lnTo>
                  <a:pt x="1990" y="863"/>
                </a:lnTo>
                <a:lnTo>
                  <a:pt x="1986" y="863"/>
                </a:lnTo>
                <a:lnTo>
                  <a:pt x="1982" y="862"/>
                </a:lnTo>
                <a:lnTo>
                  <a:pt x="1980" y="860"/>
                </a:lnTo>
                <a:lnTo>
                  <a:pt x="1977" y="859"/>
                </a:lnTo>
                <a:lnTo>
                  <a:pt x="1975" y="856"/>
                </a:lnTo>
                <a:lnTo>
                  <a:pt x="1973" y="853"/>
                </a:lnTo>
                <a:lnTo>
                  <a:pt x="1971" y="851"/>
                </a:lnTo>
                <a:lnTo>
                  <a:pt x="1970" y="844"/>
                </a:lnTo>
                <a:lnTo>
                  <a:pt x="1969" y="836"/>
                </a:lnTo>
                <a:lnTo>
                  <a:pt x="1969" y="819"/>
                </a:lnTo>
                <a:lnTo>
                  <a:pt x="1969" y="807"/>
                </a:lnTo>
                <a:lnTo>
                  <a:pt x="1970" y="800"/>
                </a:lnTo>
                <a:lnTo>
                  <a:pt x="1970" y="795"/>
                </a:lnTo>
                <a:lnTo>
                  <a:pt x="1973" y="788"/>
                </a:lnTo>
                <a:lnTo>
                  <a:pt x="1975" y="782"/>
                </a:lnTo>
                <a:lnTo>
                  <a:pt x="1978" y="778"/>
                </a:lnTo>
                <a:lnTo>
                  <a:pt x="1981" y="776"/>
                </a:lnTo>
                <a:lnTo>
                  <a:pt x="1984" y="774"/>
                </a:lnTo>
                <a:close/>
                <a:moveTo>
                  <a:pt x="1939" y="774"/>
                </a:moveTo>
                <a:lnTo>
                  <a:pt x="1943" y="777"/>
                </a:lnTo>
                <a:lnTo>
                  <a:pt x="1947" y="780"/>
                </a:lnTo>
                <a:lnTo>
                  <a:pt x="1952" y="780"/>
                </a:lnTo>
                <a:lnTo>
                  <a:pt x="1952" y="852"/>
                </a:lnTo>
                <a:lnTo>
                  <a:pt x="1947" y="853"/>
                </a:lnTo>
                <a:lnTo>
                  <a:pt x="1944" y="856"/>
                </a:lnTo>
                <a:lnTo>
                  <a:pt x="1935" y="863"/>
                </a:lnTo>
                <a:lnTo>
                  <a:pt x="1929" y="859"/>
                </a:lnTo>
                <a:lnTo>
                  <a:pt x="1928" y="856"/>
                </a:lnTo>
                <a:lnTo>
                  <a:pt x="1925" y="853"/>
                </a:lnTo>
                <a:lnTo>
                  <a:pt x="1924" y="849"/>
                </a:lnTo>
                <a:lnTo>
                  <a:pt x="1922" y="847"/>
                </a:lnTo>
                <a:lnTo>
                  <a:pt x="1922" y="842"/>
                </a:lnTo>
                <a:lnTo>
                  <a:pt x="1921" y="837"/>
                </a:lnTo>
                <a:lnTo>
                  <a:pt x="1922" y="832"/>
                </a:lnTo>
                <a:lnTo>
                  <a:pt x="1924" y="825"/>
                </a:lnTo>
                <a:lnTo>
                  <a:pt x="1928" y="810"/>
                </a:lnTo>
                <a:lnTo>
                  <a:pt x="1939" y="774"/>
                </a:lnTo>
                <a:close/>
                <a:moveTo>
                  <a:pt x="2097" y="754"/>
                </a:moveTo>
                <a:lnTo>
                  <a:pt x="2142" y="803"/>
                </a:lnTo>
                <a:lnTo>
                  <a:pt x="2165" y="830"/>
                </a:lnTo>
                <a:lnTo>
                  <a:pt x="2187" y="856"/>
                </a:lnTo>
                <a:lnTo>
                  <a:pt x="2206" y="879"/>
                </a:lnTo>
                <a:lnTo>
                  <a:pt x="2222" y="900"/>
                </a:lnTo>
                <a:lnTo>
                  <a:pt x="2232" y="915"/>
                </a:lnTo>
                <a:lnTo>
                  <a:pt x="2234" y="920"/>
                </a:lnTo>
                <a:lnTo>
                  <a:pt x="2236" y="924"/>
                </a:lnTo>
                <a:lnTo>
                  <a:pt x="2236" y="928"/>
                </a:lnTo>
                <a:lnTo>
                  <a:pt x="2234" y="934"/>
                </a:lnTo>
                <a:lnTo>
                  <a:pt x="2232" y="939"/>
                </a:lnTo>
                <a:lnTo>
                  <a:pt x="2229" y="943"/>
                </a:lnTo>
                <a:lnTo>
                  <a:pt x="2224" y="953"/>
                </a:lnTo>
                <a:lnTo>
                  <a:pt x="2218" y="962"/>
                </a:lnTo>
                <a:lnTo>
                  <a:pt x="2210" y="958"/>
                </a:lnTo>
                <a:lnTo>
                  <a:pt x="2202" y="950"/>
                </a:lnTo>
                <a:lnTo>
                  <a:pt x="2191" y="941"/>
                </a:lnTo>
                <a:lnTo>
                  <a:pt x="2180" y="930"/>
                </a:lnTo>
                <a:lnTo>
                  <a:pt x="2157" y="902"/>
                </a:lnTo>
                <a:lnTo>
                  <a:pt x="2134" y="874"/>
                </a:lnTo>
                <a:lnTo>
                  <a:pt x="2113" y="847"/>
                </a:lnTo>
                <a:lnTo>
                  <a:pt x="2095" y="822"/>
                </a:lnTo>
                <a:lnTo>
                  <a:pt x="2083" y="804"/>
                </a:lnTo>
                <a:lnTo>
                  <a:pt x="2079" y="797"/>
                </a:lnTo>
                <a:lnTo>
                  <a:pt x="2079" y="793"/>
                </a:lnTo>
                <a:lnTo>
                  <a:pt x="2080" y="788"/>
                </a:lnTo>
                <a:lnTo>
                  <a:pt x="2084" y="777"/>
                </a:lnTo>
                <a:lnTo>
                  <a:pt x="2090" y="766"/>
                </a:lnTo>
                <a:lnTo>
                  <a:pt x="2097" y="754"/>
                </a:lnTo>
                <a:close/>
                <a:moveTo>
                  <a:pt x="2042" y="787"/>
                </a:moveTo>
                <a:lnTo>
                  <a:pt x="2041" y="792"/>
                </a:lnTo>
                <a:lnTo>
                  <a:pt x="2038" y="799"/>
                </a:lnTo>
                <a:lnTo>
                  <a:pt x="2037" y="802"/>
                </a:lnTo>
                <a:lnTo>
                  <a:pt x="2034" y="806"/>
                </a:lnTo>
                <a:lnTo>
                  <a:pt x="2031" y="808"/>
                </a:lnTo>
                <a:lnTo>
                  <a:pt x="2030" y="811"/>
                </a:lnTo>
                <a:lnTo>
                  <a:pt x="2026" y="810"/>
                </a:lnTo>
                <a:lnTo>
                  <a:pt x="2023" y="808"/>
                </a:lnTo>
                <a:lnTo>
                  <a:pt x="2020" y="806"/>
                </a:lnTo>
                <a:lnTo>
                  <a:pt x="2016" y="803"/>
                </a:lnTo>
                <a:lnTo>
                  <a:pt x="2011" y="797"/>
                </a:lnTo>
                <a:lnTo>
                  <a:pt x="2005" y="789"/>
                </a:lnTo>
                <a:lnTo>
                  <a:pt x="2000" y="780"/>
                </a:lnTo>
                <a:lnTo>
                  <a:pt x="1999" y="776"/>
                </a:lnTo>
                <a:lnTo>
                  <a:pt x="1997" y="770"/>
                </a:lnTo>
                <a:lnTo>
                  <a:pt x="1996" y="765"/>
                </a:lnTo>
                <a:lnTo>
                  <a:pt x="1996" y="759"/>
                </a:lnTo>
                <a:lnTo>
                  <a:pt x="1996" y="754"/>
                </a:lnTo>
                <a:lnTo>
                  <a:pt x="1996" y="748"/>
                </a:lnTo>
                <a:lnTo>
                  <a:pt x="2001" y="751"/>
                </a:lnTo>
                <a:lnTo>
                  <a:pt x="2007" y="755"/>
                </a:lnTo>
                <a:lnTo>
                  <a:pt x="2018" y="765"/>
                </a:lnTo>
                <a:lnTo>
                  <a:pt x="2030" y="776"/>
                </a:lnTo>
                <a:lnTo>
                  <a:pt x="2035" y="781"/>
                </a:lnTo>
                <a:lnTo>
                  <a:pt x="2042" y="787"/>
                </a:lnTo>
                <a:close/>
                <a:moveTo>
                  <a:pt x="1925" y="728"/>
                </a:moveTo>
                <a:lnTo>
                  <a:pt x="1926" y="733"/>
                </a:lnTo>
                <a:lnTo>
                  <a:pt x="1926" y="739"/>
                </a:lnTo>
                <a:lnTo>
                  <a:pt x="1926" y="751"/>
                </a:lnTo>
                <a:lnTo>
                  <a:pt x="1925" y="765"/>
                </a:lnTo>
                <a:lnTo>
                  <a:pt x="1922" y="780"/>
                </a:lnTo>
                <a:lnTo>
                  <a:pt x="1917" y="793"/>
                </a:lnTo>
                <a:lnTo>
                  <a:pt x="1911" y="808"/>
                </a:lnTo>
                <a:lnTo>
                  <a:pt x="1899" y="837"/>
                </a:lnTo>
                <a:lnTo>
                  <a:pt x="1894" y="834"/>
                </a:lnTo>
                <a:lnTo>
                  <a:pt x="1888" y="832"/>
                </a:lnTo>
                <a:lnTo>
                  <a:pt x="1880" y="825"/>
                </a:lnTo>
                <a:lnTo>
                  <a:pt x="1873" y="818"/>
                </a:lnTo>
                <a:lnTo>
                  <a:pt x="1869" y="812"/>
                </a:lnTo>
                <a:lnTo>
                  <a:pt x="1866" y="806"/>
                </a:lnTo>
                <a:lnTo>
                  <a:pt x="1865" y="800"/>
                </a:lnTo>
                <a:lnTo>
                  <a:pt x="1864" y="795"/>
                </a:lnTo>
                <a:lnTo>
                  <a:pt x="1864" y="791"/>
                </a:lnTo>
                <a:lnTo>
                  <a:pt x="1865" y="785"/>
                </a:lnTo>
                <a:lnTo>
                  <a:pt x="1866" y="781"/>
                </a:lnTo>
                <a:lnTo>
                  <a:pt x="1869" y="776"/>
                </a:lnTo>
                <a:lnTo>
                  <a:pt x="1872" y="772"/>
                </a:lnTo>
                <a:lnTo>
                  <a:pt x="1876" y="766"/>
                </a:lnTo>
                <a:lnTo>
                  <a:pt x="1880" y="762"/>
                </a:lnTo>
                <a:lnTo>
                  <a:pt x="1891" y="752"/>
                </a:lnTo>
                <a:lnTo>
                  <a:pt x="1900" y="744"/>
                </a:lnTo>
                <a:lnTo>
                  <a:pt x="1911" y="737"/>
                </a:lnTo>
                <a:lnTo>
                  <a:pt x="1925" y="728"/>
                </a:lnTo>
                <a:close/>
                <a:moveTo>
                  <a:pt x="2007" y="691"/>
                </a:moveTo>
                <a:lnTo>
                  <a:pt x="2009" y="692"/>
                </a:lnTo>
                <a:lnTo>
                  <a:pt x="2011" y="695"/>
                </a:lnTo>
                <a:lnTo>
                  <a:pt x="2015" y="698"/>
                </a:lnTo>
                <a:lnTo>
                  <a:pt x="2016" y="699"/>
                </a:lnTo>
                <a:lnTo>
                  <a:pt x="2019" y="701"/>
                </a:lnTo>
                <a:lnTo>
                  <a:pt x="2026" y="701"/>
                </a:lnTo>
                <a:lnTo>
                  <a:pt x="2034" y="701"/>
                </a:lnTo>
                <a:lnTo>
                  <a:pt x="2038" y="698"/>
                </a:lnTo>
                <a:lnTo>
                  <a:pt x="2041" y="695"/>
                </a:lnTo>
                <a:lnTo>
                  <a:pt x="2045" y="691"/>
                </a:lnTo>
                <a:lnTo>
                  <a:pt x="2049" y="695"/>
                </a:lnTo>
                <a:lnTo>
                  <a:pt x="2054" y="701"/>
                </a:lnTo>
                <a:lnTo>
                  <a:pt x="2059" y="707"/>
                </a:lnTo>
                <a:lnTo>
                  <a:pt x="2064" y="714"/>
                </a:lnTo>
                <a:lnTo>
                  <a:pt x="2071" y="729"/>
                </a:lnTo>
                <a:lnTo>
                  <a:pt x="2072" y="735"/>
                </a:lnTo>
                <a:lnTo>
                  <a:pt x="2074" y="740"/>
                </a:lnTo>
                <a:lnTo>
                  <a:pt x="2074" y="746"/>
                </a:lnTo>
                <a:lnTo>
                  <a:pt x="2072" y="752"/>
                </a:lnTo>
                <a:lnTo>
                  <a:pt x="2072" y="758"/>
                </a:lnTo>
                <a:lnTo>
                  <a:pt x="2071" y="765"/>
                </a:lnTo>
                <a:lnTo>
                  <a:pt x="2068" y="770"/>
                </a:lnTo>
                <a:lnTo>
                  <a:pt x="2065" y="776"/>
                </a:lnTo>
                <a:lnTo>
                  <a:pt x="2063" y="778"/>
                </a:lnTo>
                <a:lnTo>
                  <a:pt x="2057" y="780"/>
                </a:lnTo>
                <a:lnTo>
                  <a:pt x="2054" y="780"/>
                </a:lnTo>
                <a:lnTo>
                  <a:pt x="2052" y="778"/>
                </a:lnTo>
                <a:lnTo>
                  <a:pt x="2044" y="773"/>
                </a:lnTo>
                <a:lnTo>
                  <a:pt x="2035" y="766"/>
                </a:lnTo>
                <a:lnTo>
                  <a:pt x="2027" y="758"/>
                </a:lnTo>
                <a:lnTo>
                  <a:pt x="2019" y="748"/>
                </a:lnTo>
                <a:lnTo>
                  <a:pt x="2012" y="739"/>
                </a:lnTo>
                <a:lnTo>
                  <a:pt x="2009" y="735"/>
                </a:lnTo>
                <a:lnTo>
                  <a:pt x="2008" y="732"/>
                </a:lnTo>
                <a:lnTo>
                  <a:pt x="2007" y="728"/>
                </a:lnTo>
                <a:lnTo>
                  <a:pt x="2007" y="725"/>
                </a:lnTo>
                <a:lnTo>
                  <a:pt x="2007" y="691"/>
                </a:lnTo>
                <a:close/>
                <a:moveTo>
                  <a:pt x="1988" y="680"/>
                </a:moveTo>
                <a:lnTo>
                  <a:pt x="1989" y="690"/>
                </a:lnTo>
                <a:lnTo>
                  <a:pt x="1989" y="701"/>
                </a:lnTo>
                <a:lnTo>
                  <a:pt x="1989" y="713"/>
                </a:lnTo>
                <a:lnTo>
                  <a:pt x="1986" y="725"/>
                </a:lnTo>
                <a:lnTo>
                  <a:pt x="1984" y="737"/>
                </a:lnTo>
                <a:lnTo>
                  <a:pt x="1982" y="744"/>
                </a:lnTo>
                <a:lnTo>
                  <a:pt x="1980" y="750"/>
                </a:lnTo>
                <a:lnTo>
                  <a:pt x="1974" y="761"/>
                </a:lnTo>
                <a:lnTo>
                  <a:pt x="1970" y="765"/>
                </a:lnTo>
                <a:lnTo>
                  <a:pt x="1966" y="769"/>
                </a:lnTo>
                <a:lnTo>
                  <a:pt x="1962" y="766"/>
                </a:lnTo>
                <a:lnTo>
                  <a:pt x="1956" y="761"/>
                </a:lnTo>
                <a:lnTo>
                  <a:pt x="1951" y="755"/>
                </a:lnTo>
                <a:lnTo>
                  <a:pt x="1947" y="750"/>
                </a:lnTo>
                <a:lnTo>
                  <a:pt x="1943" y="744"/>
                </a:lnTo>
                <a:lnTo>
                  <a:pt x="1940" y="739"/>
                </a:lnTo>
                <a:lnTo>
                  <a:pt x="1939" y="733"/>
                </a:lnTo>
                <a:lnTo>
                  <a:pt x="1939" y="732"/>
                </a:lnTo>
                <a:lnTo>
                  <a:pt x="1939" y="731"/>
                </a:lnTo>
                <a:lnTo>
                  <a:pt x="1939" y="691"/>
                </a:lnTo>
                <a:lnTo>
                  <a:pt x="1945" y="695"/>
                </a:lnTo>
                <a:lnTo>
                  <a:pt x="1948" y="695"/>
                </a:lnTo>
                <a:lnTo>
                  <a:pt x="1955" y="695"/>
                </a:lnTo>
                <a:lnTo>
                  <a:pt x="1960" y="695"/>
                </a:lnTo>
                <a:lnTo>
                  <a:pt x="1965" y="695"/>
                </a:lnTo>
                <a:lnTo>
                  <a:pt x="1969" y="694"/>
                </a:lnTo>
                <a:lnTo>
                  <a:pt x="1971" y="692"/>
                </a:lnTo>
                <a:lnTo>
                  <a:pt x="1980" y="687"/>
                </a:lnTo>
                <a:lnTo>
                  <a:pt x="1988" y="680"/>
                </a:lnTo>
                <a:close/>
                <a:moveTo>
                  <a:pt x="1776" y="675"/>
                </a:moveTo>
                <a:lnTo>
                  <a:pt x="1779" y="677"/>
                </a:lnTo>
                <a:lnTo>
                  <a:pt x="1780" y="679"/>
                </a:lnTo>
                <a:lnTo>
                  <a:pt x="1785" y="683"/>
                </a:lnTo>
                <a:lnTo>
                  <a:pt x="1786" y="684"/>
                </a:lnTo>
                <a:lnTo>
                  <a:pt x="1789" y="684"/>
                </a:lnTo>
                <a:lnTo>
                  <a:pt x="1795" y="686"/>
                </a:lnTo>
                <a:lnTo>
                  <a:pt x="1801" y="684"/>
                </a:lnTo>
                <a:lnTo>
                  <a:pt x="1804" y="684"/>
                </a:lnTo>
                <a:lnTo>
                  <a:pt x="1808" y="680"/>
                </a:lnTo>
                <a:lnTo>
                  <a:pt x="1812" y="676"/>
                </a:lnTo>
                <a:lnTo>
                  <a:pt x="1813" y="676"/>
                </a:lnTo>
                <a:lnTo>
                  <a:pt x="1816" y="675"/>
                </a:lnTo>
                <a:lnTo>
                  <a:pt x="1820" y="688"/>
                </a:lnTo>
                <a:lnTo>
                  <a:pt x="1824" y="703"/>
                </a:lnTo>
                <a:lnTo>
                  <a:pt x="1828" y="720"/>
                </a:lnTo>
                <a:lnTo>
                  <a:pt x="1831" y="735"/>
                </a:lnTo>
                <a:lnTo>
                  <a:pt x="1836" y="762"/>
                </a:lnTo>
                <a:lnTo>
                  <a:pt x="1838" y="780"/>
                </a:lnTo>
                <a:lnTo>
                  <a:pt x="1838" y="787"/>
                </a:lnTo>
                <a:lnTo>
                  <a:pt x="1836" y="793"/>
                </a:lnTo>
                <a:lnTo>
                  <a:pt x="1834" y="799"/>
                </a:lnTo>
                <a:lnTo>
                  <a:pt x="1831" y="803"/>
                </a:lnTo>
                <a:lnTo>
                  <a:pt x="1828" y="806"/>
                </a:lnTo>
                <a:lnTo>
                  <a:pt x="1823" y="808"/>
                </a:lnTo>
                <a:lnTo>
                  <a:pt x="1817" y="811"/>
                </a:lnTo>
                <a:lnTo>
                  <a:pt x="1812" y="811"/>
                </a:lnTo>
                <a:lnTo>
                  <a:pt x="1806" y="811"/>
                </a:lnTo>
                <a:lnTo>
                  <a:pt x="1802" y="808"/>
                </a:lnTo>
                <a:lnTo>
                  <a:pt x="1798" y="806"/>
                </a:lnTo>
                <a:lnTo>
                  <a:pt x="1794" y="803"/>
                </a:lnTo>
                <a:lnTo>
                  <a:pt x="1791" y="799"/>
                </a:lnTo>
                <a:lnTo>
                  <a:pt x="1789" y="793"/>
                </a:lnTo>
                <a:lnTo>
                  <a:pt x="1783" y="784"/>
                </a:lnTo>
                <a:lnTo>
                  <a:pt x="1780" y="778"/>
                </a:lnTo>
                <a:lnTo>
                  <a:pt x="1779" y="773"/>
                </a:lnTo>
                <a:lnTo>
                  <a:pt x="1778" y="763"/>
                </a:lnTo>
                <a:lnTo>
                  <a:pt x="1776" y="757"/>
                </a:lnTo>
                <a:lnTo>
                  <a:pt x="1776" y="751"/>
                </a:lnTo>
                <a:lnTo>
                  <a:pt x="1776" y="675"/>
                </a:lnTo>
                <a:close/>
                <a:moveTo>
                  <a:pt x="1887" y="660"/>
                </a:moveTo>
                <a:lnTo>
                  <a:pt x="1898" y="669"/>
                </a:lnTo>
                <a:lnTo>
                  <a:pt x="1899" y="668"/>
                </a:lnTo>
                <a:lnTo>
                  <a:pt x="1902" y="667"/>
                </a:lnTo>
                <a:lnTo>
                  <a:pt x="1909" y="662"/>
                </a:lnTo>
                <a:lnTo>
                  <a:pt x="1914" y="661"/>
                </a:lnTo>
                <a:lnTo>
                  <a:pt x="1918" y="660"/>
                </a:lnTo>
                <a:lnTo>
                  <a:pt x="1921" y="660"/>
                </a:lnTo>
                <a:lnTo>
                  <a:pt x="1922" y="665"/>
                </a:lnTo>
                <a:lnTo>
                  <a:pt x="1924" y="669"/>
                </a:lnTo>
                <a:lnTo>
                  <a:pt x="1926" y="675"/>
                </a:lnTo>
                <a:lnTo>
                  <a:pt x="1926" y="683"/>
                </a:lnTo>
                <a:lnTo>
                  <a:pt x="1926" y="687"/>
                </a:lnTo>
                <a:lnTo>
                  <a:pt x="1925" y="691"/>
                </a:lnTo>
                <a:lnTo>
                  <a:pt x="1920" y="702"/>
                </a:lnTo>
                <a:lnTo>
                  <a:pt x="1911" y="714"/>
                </a:lnTo>
                <a:lnTo>
                  <a:pt x="1900" y="727"/>
                </a:lnTo>
                <a:lnTo>
                  <a:pt x="1890" y="739"/>
                </a:lnTo>
                <a:lnTo>
                  <a:pt x="1879" y="748"/>
                </a:lnTo>
                <a:lnTo>
                  <a:pt x="1868" y="755"/>
                </a:lnTo>
                <a:lnTo>
                  <a:pt x="1864" y="758"/>
                </a:lnTo>
                <a:lnTo>
                  <a:pt x="1860" y="758"/>
                </a:lnTo>
                <a:lnTo>
                  <a:pt x="1858" y="754"/>
                </a:lnTo>
                <a:lnTo>
                  <a:pt x="1857" y="750"/>
                </a:lnTo>
                <a:lnTo>
                  <a:pt x="1854" y="740"/>
                </a:lnTo>
                <a:lnTo>
                  <a:pt x="1854" y="732"/>
                </a:lnTo>
                <a:lnTo>
                  <a:pt x="1854" y="722"/>
                </a:lnTo>
                <a:lnTo>
                  <a:pt x="1854" y="710"/>
                </a:lnTo>
                <a:lnTo>
                  <a:pt x="1854" y="703"/>
                </a:lnTo>
                <a:lnTo>
                  <a:pt x="1855" y="698"/>
                </a:lnTo>
                <a:lnTo>
                  <a:pt x="1857" y="695"/>
                </a:lnTo>
                <a:lnTo>
                  <a:pt x="1858" y="694"/>
                </a:lnTo>
                <a:lnTo>
                  <a:pt x="1869" y="682"/>
                </a:lnTo>
                <a:lnTo>
                  <a:pt x="1877" y="673"/>
                </a:lnTo>
                <a:lnTo>
                  <a:pt x="1887" y="660"/>
                </a:lnTo>
                <a:close/>
                <a:moveTo>
                  <a:pt x="1599" y="660"/>
                </a:moveTo>
                <a:lnTo>
                  <a:pt x="1610" y="672"/>
                </a:lnTo>
                <a:lnTo>
                  <a:pt x="1622" y="686"/>
                </a:lnTo>
                <a:lnTo>
                  <a:pt x="1636" y="698"/>
                </a:lnTo>
                <a:lnTo>
                  <a:pt x="1650" y="707"/>
                </a:lnTo>
                <a:lnTo>
                  <a:pt x="1648" y="713"/>
                </a:lnTo>
                <a:lnTo>
                  <a:pt x="1647" y="718"/>
                </a:lnTo>
                <a:lnTo>
                  <a:pt x="1645" y="722"/>
                </a:lnTo>
                <a:lnTo>
                  <a:pt x="1641" y="728"/>
                </a:lnTo>
                <a:lnTo>
                  <a:pt x="1637" y="732"/>
                </a:lnTo>
                <a:lnTo>
                  <a:pt x="1632" y="736"/>
                </a:lnTo>
                <a:lnTo>
                  <a:pt x="1621" y="744"/>
                </a:lnTo>
                <a:lnTo>
                  <a:pt x="1607" y="750"/>
                </a:lnTo>
                <a:lnTo>
                  <a:pt x="1595" y="757"/>
                </a:lnTo>
                <a:lnTo>
                  <a:pt x="1573" y="763"/>
                </a:lnTo>
                <a:lnTo>
                  <a:pt x="1568" y="759"/>
                </a:lnTo>
                <a:lnTo>
                  <a:pt x="1564" y="755"/>
                </a:lnTo>
                <a:lnTo>
                  <a:pt x="1561" y="748"/>
                </a:lnTo>
                <a:lnTo>
                  <a:pt x="1561" y="744"/>
                </a:lnTo>
                <a:lnTo>
                  <a:pt x="1561" y="740"/>
                </a:lnTo>
                <a:lnTo>
                  <a:pt x="1561" y="735"/>
                </a:lnTo>
                <a:lnTo>
                  <a:pt x="1565" y="727"/>
                </a:lnTo>
                <a:lnTo>
                  <a:pt x="1575" y="705"/>
                </a:lnTo>
                <a:lnTo>
                  <a:pt x="1588" y="682"/>
                </a:lnTo>
                <a:lnTo>
                  <a:pt x="1599" y="660"/>
                </a:lnTo>
                <a:close/>
                <a:moveTo>
                  <a:pt x="1326" y="654"/>
                </a:moveTo>
                <a:lnTo>
                  <a:pt x="1355" y="654"/>
                </a:lnTo>
                <a:lnTo>
                  <a:pt x="1352" y="664"/>
                </a:lnTo>
                <a:lnTo>
                  <a:pt x="1350" y="673"/>
                </a:lnTo>
                <a:lnTo>
                  <a:pt x="1346" y="694"/>
                </a:lnTo>
                <a:lnTo>
                  <a:pt x="1341" y="713"/>
                </a:lnTo>
                <a:lnTo>
                  <a:pt x="1337" y="733"/>
                </a:lnTo>
                <a:lnTo>
                  <a:pt x="1335" y="743"/>
                </a:lnTo>
                <a:lnTo>
                  <a:pt x="1331" y="751"/>
                </a:lnTo>
                <a:lnTo>
                  <a:pt x="1328" y="761"/>
                </a:lnTo>
                <a:lnTo>
                  <a:pt x="1324" y="769"/>
                </a:lnTo>
                <a:lnTo>
                  <a:pt x="1318" y="777"/>
                </a:lnTo>
                <a:lnTo>
                  <a:pt x="1311" y="784"/>
                </a:lnTo>
                <a:lnTo>
                  <a:pt x="1309" y="787"/>
                </a:lnTo>
                <a:lnTo>
                  <a:pt x="1305" y="789"/>
                </a:lnTo>
                <a:lnTo>
                  <a:pt x="1296" y="795"/>
                </a:lnTo>
                <a:lnTo>
                  <a:pt x="1287" y="795"/>
                </a:lnTo>
                <a:lnTo>
                  <a:pt x="1279" y="792"/>
                </a:lnTo>
                <a:lnTo>
                  <a:pt x="1275" y="791"/>
                </a:lnTo>
                <a:lnTo>
                  <a:pt x="1272" y="788"/>
                </a:lnTo>
                <a:lnTo>
                  <a:pt x="1286" y="755"/>
                </a:lnTo>
                <a:lnTo>
                  <a:pt x="1299" y="721"/>
                </a:lnTo>
                <a:lnTo>
                  <a:pt x="1313" y="687"/>
                </a:lnTo>
                <a:lnTo>
                  <a:pt x="1326" y="654"/>
                </a:lnTo>
                <a:close/>
                <a:moveTo>
                  <a:pt x="1753" y="649"/>
                </a:moveTo>
                <a:lnTo>
                  <a:pt x="1764" y="729"/>
                </a:lnTo>
                <a:lnTo>
                  <a:pt x="1768" y="766"/>
                </a:lnTo>
                <a:lnTo>
                  <a:pt x="1770" y="788"/>
                </a:lnTo>
                <a:lnTo>
                  <a:pt x="1770" y="795"/>
                </a:lnTo>
                <a:lnTo>
                  <a:pt x="1768" y="797"/>
                </a:lnTo>
                <a:lnTo>
                  <a:pt x="1767" y="799"/>
                </a:lnTo>
                <a:lnTo>
                  <a:pt x="1765" y="802"/>
                </a:lnTo>
                <a:lnTo>
                  <a:pt x="1764" y="806"/>
                </a:lnTo>
                <a:lnTo>
                  <a:pt x="1746" y="806"/>
                </a:lnTo>
                <a:lnTo>
                  <a:pt x="1741" y="804"/>
                </a:lnTo>
                <a:lnTo>
                  <a:pt x="1735" y="803"/>
                </a:lnTo>
                <a:lnTo>
                  <a:pt x="1731" y="800"/>
                </a:lnTo>
                <a:lnTo>
                  <a:pt x="1727" y="796"/>
                </a:lnTo>
                <a:lnTo>
                  <a:pt x="1723" y="791"/>
                </a:lnTo>
                <a:lnTo>
                  <a:pt x="1720" y="785"/>
                </a:lnTo>
                <a:lnTo>
                  <a:pt x="1718" y="780"/>
                </a:lnTo>
                <a:lnTo>
                  <a:pt x="1715" y="773"/>
                </a:lnTo>
                <a:lnTo>
                  <a:pt x="1711" y="761"/>
                </a:lnTo>
                <a:lnTo>
                  <a:pt x="1708" y="748"/>
                </a:lnTo>
                <a:lnTo>
                  <a:pt x="1707" y="739"/>
                </a:lnTo>
                <a:lnTo>
                  <a:pt x="1707" y="732"/>
                </a:lnTo>
                <a:lnTo>
                  <a:pt x="1707" y="717"/>
                </a:lnTo>
                <a:lnTo>
                  <a:pt x="1708" y="703"/>
                </a:lnTo>
                <a:lnTo>
                  <a:pt x="1710" y="697"/>
                </a:lnTo>
                <a:lnTo>
                  <a:pt x="1711" y="690"/>
                </a:lnTo>
                <a:lnTo>
                  <a:pt x="1714" y="684"/>
                </a:lnTo>
                <a:lnTo>
                  <a:pt x="1715" y="679"/>
                </a:lnTo>
                <a:lnTo>
                  <a:pt x="1722" y="668"/>
                </a:lnTo>
                <a:lnTo>
                  <a:pt x="1725" y="664"/>
                </a:lnTo>
                <a:lnTo>
                  <a:pt x="1730" y="660"/>
                </a:lnTo>
                <a:lnTo>
                  <a:pt x="1734" y="657"/>
                </a:lnTo>
                <a:lnTo>
                  <a:pt x="1740" y="653"/>
                </a:lnTo>
                <a:lnTo>
                  <a:pt x="1746" y="652"/>
                </a:lnTo>
                <a:lnTo>
                  <a:pt x="1753" y="649"/>
                </a:lnTo>
                <a:close/>
                <a:moveTo>
                  <a:pt x="1373" y="643"/>
                </a:moveTo>
                <a:lnTo>
                  <a:pt x="1385" y="646"/>
                </a:lnTo>
                <a:lnTo>
                  <a:pt x="1396" y="649"/>
                </a:lnTo>
                <a:lnTo>
                  <a:pt x="1401" y="650"/>
                </a:lnTo>
                <a:lnTo>
                  <a:pt x="1408" y="650"/>
                </a:lnTo>
                <a:lnTo>
                  <a:pt x="1415" y="650"/>
                </a:lnTo>
                <a:lnTo>
                  <a:pt x="1423" y="650"/>
                </a:lnTo>
                <a:lnTo>
                  <a:pt x="1419" y="661"/>
                </a:lnTo>
                <a:lnTo>
                  <a:pt x="1416" y="673"/>
                </a:lnTo>
                <a:lnTo>
                  <a:pt x="1414" y="686"/>
                </a:lnTo>
                <a:lnTo>
                  <a:pt x="1411" y="698"/>
                </a:lnTo>
                <a:lnTo>
                  <a:pt x="1408" y="722"/>
                </a:lnTo>
                <a:lnTo>
                  <a:pt x="1404" y="746"/>
                </a:lnTo>
                <a:lnTo>
                  <a:pt x="1401" y="757"/>
                </a:lnTo>
                <a:lnTo>
                  <a:pt x="1399" y="767"/>
                </a:lnTo>
                <a:lnTo>
                  <a:pt x="1395" y="777"/>
                </a:lnTo>
                <a:lnTo>
                  <a:pt x="1389" y="785"/>
                </a:lnTo>
                <a:lnTo>
                  <a:pt x="1386" y="789"/>
                </a:lnTo>
                <a:lnTo>
                  <a:pt x="1382" y="792"/>
                </a:lnTo>
                <a:lnTo>
                  <a:pt x="1374" y="797"/>
                </a:lnTo>
                <a:lnTo>
                  <a:pt x="1370" y="800"/>
                </a:lnTo>
                <a:lnTo>
                  <a:pt x="1365" y="803"/>
                </a:lnTo>
                <a:lnTo>
                  <a:pt x="1359" y="804"/>
                </a:lnTo>
                <a:lnTo>
                  <a:pt x="1352" y="806"/>
                </a:lnTo>
                <a:lnTo>
                  <a:pt x="1348" y="796"/>
                </a:lnTo>
                <a:lnTo>
                  <a:pt x="1344" y="787"/>
                </a:lnTo>
                <a:lnTo>
                  <a:pt x="1341" y="777"/>
                </a:lnTo>
                <a:lnTo>
                  <a:pt x="1340" y="766"/>
                </a:lnTo>
                <a:lnTo>
                  <a:pt x="1341" y="759"/>
                </a:lnTo>
                <a:lnTo>
                  <a:pt x="1344" y="748"/>
                </a:lnTo>
                <a:lnTo>
                  <a:pt x="1352" y="717"/>
                </a:lnTo>
                <a:lnTo>
                  <a:pt x="1373" y="643"/>
                </a:lnTo>
                <a:close/>
                <a:moveTo>
                  <a:pt x="2184" y="639"/>
                </a:moveTo>
                <a:lnTo>
                  <a:pt x="2191" y="639"/>
                </a:lnTo>
                <a:lnTo>
                  <a:pt x="2199" y="639"/>
                </a:lnTo>
                <a:lnTo>
                  <a:pt x="2206" y="642"/>
                </a:lnTo>
                <a:lnTo>
                  <a:pt x="2211" y="646"/>
                </a:lnTo>
                <a:lnTo>
                  <a:pt x="2214" y="649"/>
                </a:lnTo>
                <a:lnTo>
                  <a:pt x="2217" y="652"/>
                </a:lnTo>
                <a:lnTo>
                  <a:pt x="2219" y="654"/>
                </a:lnTo>
                <a:lnTo>
                  <a:pt x="2222" y="657"/>
                </a:lnTo>
                <a:lnTo>
                  <a:pt x="2228" y="664"/>
                </a:lnTo>
                <a:lnTo>
                  <a:pt x="2233" y="672"/>
                </a:lnTo>
                <a:lnTo>
                  <a:pt x="2244" y="688"/>
                </a:lnTo>
                <a:lnTo>
                  <a:pt x="2254" y="706"/>
                </a:lnTo>
                <a:lnTo>
                  <a:pt x="2259" y="716"/>
                </a:lnTo>
                <a:lnTo>
                  <a:pt x="2264" y="724"/>
                </a:lnTo>
                <a:lnTo>
                  <a:pt x="2271" y="732"/>
                </a:lnTo>
                <a:lnTo>
                  <a:pt x="2278" y="740"/>
                </a:lnTo>
                <a:lnTo>
                  <a:pt x="2273" y="746"/>
                </a:lnTo>
                <a:lnTo>
                  <a:pt x="2269" y="752"/>
                </a:lnTo>
                <a:lnTo>
                  <a:pt x="2264" y="759"/>
                </a:lnTo>
                <a:lnTo>
                  <a:pt x="2259" y="763"/>
                </a:lnTo>
                <a:lnTo>
                  <a:pt x="2251" y="758"/>
                </a:lnTo>
                <a:lnTo>
                  <a:pt x="2243" y="751"/>
                </a:lnTo>
                <a:lnTo>
                  <a:pt x="2229" y="736"/>
                </a:lnTo>
                <a:lnTo>
                  <a:pt x="2218" y="721"/>
                </a:lnTo>
                <a:lnTo>
                  <a:pt x="2207" y="705"/>
                </a:lnTo>
                <a:lnTo>
                  <a:pt x="2200" y="688"/>
                </a:lnTo>
                <a:lnTo>
                  <a:pt x="2194" y="672"/>
                </a:lnTo>
                <a:lnTo>
                  <a:pt x="2188" y="656"/>
                </a:lnTo>
                <a:lnTo>
                  <a:pt x="2184" y="639"/>
                </a:lnTo>
                <a:close/>
                <a:moveTo>
                  <a:pt x="1516" y="638"/>
                </a:moveTo>
                <a:lnTo>
                  <a:pt x="1528" y="656"/>
                </a:lnTo>
                <a:lnTo>
                  <a:pt x="1531" y="661"/>
                </a:lnTo>
                <a:lnTo>
                  <a:pt x="1532" y="665"/>
                </a:lnTo>
                <a:lnTo>
                  <a:pt x="1534" y="671"/>
                </a:lnTo>
                <a:lnTo>
                  <a:pt x="1534" y="675"/>
                </a:lnTo>
                <a:lnTo>
                  <a:pt x="1534" y="680"/>
                </a:lnTo>
                <a:lnTo>
                  <a:pt x="1532" y="684"/>
                </a:lnTo>
                <a:lnTo>
                  <a:pt x="1527" y="694"/>
                </a:lnTo>
                <a:lnTo>
                  <a:pt x="1520" y="702"/>
                </a:lnTo>
                <a:lnTo>
                  <a:pt x="1517" y="706"/>
                </a:lnTo>
                <a:lnTo>
                  <a:pt x="1513" y="709"/>
                </a:lnTo>
                <a:lnTo>
                  <a:pt x="1520" y="714"/>
                </a:lnTo>
                <a:lnTo>
                  <a:pt x="1528" y="720"/>
                </a:lnTo>
                <a:lnTo>
                  <a:pt x="1534" y="721"/>
                </a:lnTo>
                <a:lnTo>
                  <a:pt x="1538" y="722"/>
                </a:lnTo>
                <a:lnTo>
                  <a:pt x="1543" y="722"/>
                </a:lnTo>
                <a:lnTo>
                  <a:pt x="1549" y="722"/>
                </a:lnTo>
                <a:lnTo>
                  <a:pt x="1545" y="737"/>
                </a:lnTo>
                <a:lnTo>
                  <a:pt x="1542" y="746"/>
                </a:lnTo>
                <a:lnTo>
                  <a:pt x="1538" y="752"/>
                </a:lnTo>
                <a:lnTo>
                  <a:pt x="1534" y="761"/>
                </a:lnTo>
                <a:lnTo>
                  <a:pt x="1528" y="767"/>
                </a:lnTo>
                <a:lnTo>
                  <a:pt x="1523" y="773"/>
                </a:lnTo>
                <a:lnTo>
                  <a:pt x="1517" y="777"/>
                </a:lnTo>
                <a:lnTo>
                  <a:pt x="1513" y="780"/>
                </a:lnTo>
                <a:lnTo>
                  <a:pt x="1509" y="781"/>
                </a:lnTo>
                <a:lnTo>
                  <a:pt x="1500" y="784"/>
                </a:lnTo>
                <a:lnTo>
                  <a:pt x="1489" y="787"/>
                </a:lnTo>
                <a:lnTo>
                  <a:pt x="1478" y="789"/>
                </a:lnTo>
                <a:lnTo>
                  <a:pt x="1486" y="752"/>
                </a:lnTo>
                <a:lnTo>
                  <a:pt x="1496" y="714"/>
                </a:lnTo>
                <a:lnTo>
                  <a:pt x="1505" y="676"/>
                </a:lnTo>
                <a:lnTo>
                  <a:pt x="1516" y="638"/>
                </a:lnTo>
                <a:close/>
                <a:moveTo>
                  <a:pt x="2069" y="634"/>
                </a:moveTo>
                <a:lnTo>
                  <a:pt x="2104" y="634"/>
                </a:lnTo>
                <a:lnTo>
                  <a:pt x="2112" y="658"/>
                </a:lnTo>
                <a:lnTo>
                  <a:pt x="2121" y="682"/>
                </a:lnTo>
                <a:lnTo>
                  <a:pt x="2127" y="694"/>
                </a:lnTo>
                <a:lnTo>
                  <a:pt x="2132" y="706"/>
                </a:lnTo>
                <a:lnTo>
                  <a:pt x="2139" y="718"/>
                </a:lnTo>
                <a:lnTo>
                  <a:pt x="2147" y="731"/>
                </a:lnTo>
                <a:lnTo>
                  <a:pt x="2123" y="754"/>
                </a:lnTo>
                <a:lnTo>
                  <a:pt x="2112" y="744"/>
                </a:lnTo>
                <a:lnTo>
                  <a:pt x="2101" y="735"/>
                </a:lnTo>
                <a:lnTo>
                  <a:pt x="2090" y="724"/>
                </a:lnTo>
                <a:lnTo>
                  <a:pt x="2080" y="713"/>
                </a:lnTo>
                <a:lnTo>
                  <a:pt x="2071" y="702"/>
                </a:lnTo>
                <a:lnTo>
                  <a:pt x="2064" y="692"/>
                </a:lnTo>
                <a:lnTo>
                  <a:pt x="2060" y="684"/>
                </a:lnTo>
                <a:lnTo>
                  <a:pt x="2059" y="680"/>
                </a:lnTo>
                <a:lnTo>
                  <a:pt x="2057" y="677"/>
                </a:lnTo>
                <a:lnTo>
                  <a:pt x="2059" y="668"/>
                </a:lnTo>
                <a:lnTo>
                  <a:pt x="2061" y="657"/>
                </a:lnTo>
                <a:lnTo>
                  <a:pt x="2065" y="646"/>
                </a:lnTo>
                <a:lnTo>
                  <a:pt x="2069" y="634"/>
                </a:lnTo>
                <a:close/>
                <a:moveTo>
                  <a:pt x="1273" y="634"/>
                </a:moveTo>
                <a:lnTo>
                  <a:pt x="1309" y="634"/>
                </a:lnTo>
                <a:lnTo>
                  <a:pt x="1310" y="637"/>
                </a:lnTo>
                <a:lnTo>
                  <a:pt x="1311" y="639"/>
                </a:lnTo>
                <a:lnTo>
                  <a:pt x="1313" y="642"/>
                </a:lnTo>
                <a:lnTo>
                  <a:pt x="1314" y="649"/>
                </a:lnTo>
                <a:lnTo>
                  <a:pt x="1313" y="657"/>
                </a:lnTo>
                <a:lnTo>
                  <a:pt x="1309" y="669"/>
                </a:lnTo>
                <a:lnTo>
                  <a:pt x="1294" y="706"/>
                </a:lnTo>
                <a:lnTo>
                  <a:pt x="1284" y="728"/>
                </a:lnTo>
                <a:lnTo>
                  <a:pt x="1275" y="748"/>
                </a:lnTo>
                <a:lnTo>
                  <a:pt x="1264" y="769"/>
                </a:lnTo>
                <a:lnTo>
                  <a:pt x="1254" y="787"/>
                </a:lnTo>
                <a:lnTo>
                  <a:pt x="1252" y="791"/>
                </a:lnTo>
                <a:lnTo>
                  <a:pt x="1247" y="793"/>
                </a:lnTo>
                <a:lnTo>
                  <a:pt x="1243" y="796"/>
                </a:lnTo>
                <a:lnTo>
                  <a:pt x="1238" y="797"/>
                </a:lnTo>
                <a:lnTo>
                  <a:pt x="1224" y="802"/>
                </a:lnTo>
                <a:lnTo>
                  <a:pt x="1212" y="806"/>
                </a:lnTo>
                <a:lnTo>
                  <a:pt x="1208" y="802"/>
                </a:lnTo>
                <a:lnTo>
                  <a:pt x="1207" y="800"/>
                </a:lnTo>
                <a:lnTo>
                  <a:pt x="1205" y="799"/>
                </a:lnTo>
                <a:lnTo>
                  <a:pt x="1205" y="795"/>
                </a:lnTo>
                <a:lnTo>
                  <a:pt x="1204" y="788"/>
                </a:lnTo>
                <a:lnTo>
                  <a:pt x="1205" y="780"/>
                </a:lnTo>
                <a:lnTo>
                  <a:pt x="1207" y="773"/>
                </a:lnTo>
                <a:lnTo>
                  <a:pt x="1209" y="763"/>
                </a:lnTo>
                <a:lnTo>
                  <a:pt x="1213" y="754"/>
                </a:lnTo>
                <a:lnTo>
                  <a:pt x="1222" y="733"/>
                </a:lnTo>
                <a:lnTo>
                  <a:pt x="1232" y="710"/>
                </a:lnTo>
                <a:lnTo>
                  <a:pt x="1243" y="688"/>
                </a:lnTo>
                <a:lnTo>
                  <a:pt x="1256" y="668"/>
                </a:lnTo>
                <a:lnTo>
                  <a:pt x="1273" y="634"/>
                </a:lnTo>
                <a:close/>
                <a:moveTo>
                  <a:pt x="2116" y="628"/>
                </a:moveTo>
                <a:lnTo>
                  <a:pt x="2166" y="628"/>
                </a:lnTo>
                <a:lnTo>
                  <a:pt x="2169" y="643"/>
                </a:lnTo>
                <a:lnTo>
                  <a:pt x="2173" y="657"/>
                </a:lnTo>
                <a:lnTo>
                  <a:pt x="2179" y="672"/>
                </a:lnTo>
                <a:lnTo>
                  <a:pt x="2184" y="687"/>
                </a:lnTo>
                <a:lnTo>
                  <a:pt x="2196" y="717"/>
                </a:lnTo>
                <a:lnTo>
                  <a:pt x="2210" y="746"/>
                </a:lnTo>
                <a:lnTo>
                  <a:pt x="2191" y="763"/>
                </a:lnTo>
                <a:lnTo>
                  <a:pt x="2183" y="757"/>
                </a:lnTo>
                <a:lnTo>
                  <a:pt x="2176" y="750"/>
                </a:lnTo>
                <a:lnTo>
                  <a:pt x="2168" y="742"/>
                </a:lnTo>
                <a:lnTo>
                  <a:pt x="2162" y="732"/>
                </a:lnTo>
                <a:lnTo>
                  <a:pt x="2157" y="724"/>
                </a:lnTo>
                <a:lnTo>
                  <a:pt x="2151" y="716"/>
                </a:lnTo>
                <a:lnTo>
                  <a:pt x="2142" y="697"/>
                </a:lnTo>
                <a:lnTo>
                  <a:pt x="2134" y="679"/>
                </a:lnTo>
                <a:lnTo>
                  <a:pt x="2127" y="661"/>
                </a:lnTo>
                <a:lnTo>
                  <a:pt x="2116" y="628"/>
                </a:lnTo>
                <a:close/>
                <a:moveTo>
                  <a:pt x="1448" y="628"/>
                </a:moveTo>
                <a:lnTo>
                  <a:pt x="1452" y="635"/>
                </a:lnTo>
                <a:lnTo>
                  <a:pt x="1456" y="641"/>
                </a:lnTo>
                <a:lnTo>
                  <a:pt x="1460" y="646"/>
                </a:lnTo>
                <a:lnTo>
                  <a:pt x="1466" y="650"/>
                </a:lnTo>
                <a:lnTo>
                  <a:pt x="1470" y="652"/>
                </a:lnTo>
                <a:lnTo>
                  <a:pt x="1472" y="652"/>
                </a:lnTo>
                <a:lnTo>
                  <a:pt x="1478" y="653"/>
                </a:lnTo>
                <a:lnTo>
                  <a:pt x="1485" y="652"/>
                </a:lnTo>
                <a:lnTo>
                  <a:pt x="1491" y="649"/>
                </a:lnTo>
                <a:lnTo>
                  <a:pt x="1487" y="667"/>
                </a:lnTo>
                <a:lnTo>
                  <a:pt x="1483" y="686"/>
                </a:lnTo>
                <a:lnTo>
                  <a:pt x="1479" y="706"/>
                </a:lnTo>
                <a:lnTo>
                  <a:pt x="1475" y="727"/>
                </a:lnTo>
                <a:lnTo>
                  <a:pt x="1472" y="736"/>
                </a:lnTo>
                <a:lnTo>
                  <a:pt x="1468" y="746"/>
                </a:lnTo>
                <a:lnTo>
                  <a:pt x="1466" y="755"/>
                </a:lnTo>
                <a:lnTo>
                  <a:pt x="1461" y="765"/>
                </a:lnTo>
                <a:lnTo>
                  <a:pt x="1456" y="773"/>
                </a:lnTo>
                <a:lnTo>
                  <a:pt x="1451" y="781"/>
                </a:lnTo>
                <a:lnTo>
                  <a:pt x="1445" y="789"/>
                </a:lnTo>
                <a:lnTo>
                  <a:pt x="1438" y="795"/>
                </a:lnTo>
                <a:lnTo>
                  <a:pt x="1421" y="795"/>
                </a:lnTo>
                <a:lnTo>
                  <a:pt x="1418" y="793"/>
                </a:lnTo>
                <a:lnTo>
                  <a:pt x="1416" y="791"/>
                </a:lnTo>
                <a:lnTo>
                  <a:pt x="1415" y="788"/>
                </a:lnTo>
                <a:lnTo>
                  <a:pt x="1415" y="785"/>
                </a:lnTo>
                <a:lnTo>
                  <a:pt x="1414" y="778"/>
                </a:lnTo>
                <a:lnTo>
                  <a:pt x="1414" y="769"/>
                </a:lnTo>
                <a:lnTo>
                  <a:pt x="1415" y="761"/>
                </a:lnTo>
                <a:lnTo>
                  <a:pt x="1418" y="748"/>
                </a:lnTo>
                <a:lnTo>
                  <a:pt x="1426" y="712"/>
                </a:lnTo>
                <a:lnTo>
                  <a:pt x="1448" y="628"/>
                </a:lnTo>
                <a:close/>
                <a:moveTo>
                  <a:pt x="2323" y="623"/>
                </a:moveTo>
                <a:lnTo>
                  <a:pt x="2358" y="692"/>
                </a:lnTo>
                <a:lnTo>
                  <a:pt x="2378" y="729"/>
                </a:lnTo>
                <a:lnTo>
                  <a:pt x="2398" y="766"/>
                </a:lnTo>
                <a:lnTo>
                  <a:pt x="2395" y="770"/>
                </a:lnTo>
                <a:lnTo>
                  <a:pt x="2393" y="774"/>
                </a:lnTo>
                <a:lnTo>
                  <a:pt x="2393" y="777"/>
                </a:lnTo>
                <a:lnTo>
                  <a:pt x="2391" y="780"/>
                </a:lnTo>
                <a:lnTo>
                  <a:pt x="2382" y="774"/>
                </a:lnTo>
                <a:lnTo>
                  <a:pt x="2372" y="769"/>
                </a:lnTo>
                <a:lnTo>
                  <a:pt x="2363" y="762"/>
                </a:lnTo>
                <a:lnTo>
                  <a:pt x="2354" y="754"/>
                </a:lnTo>
                <a:lnTo>
                  <a:pt x="2346" y="744"/>
                </a:lnTo>
                <a:lnTo>
                  <a:pt x="2338" y="736"/>
                </a:lnTo>
                <a:lnTo>
                  <a:pt x="2331" y="727"/>
                </a:lnTo>
                <a:lnTo>
                  <a:pt x="2326" y="716"/>
                </a:lnTo>
                <a:lnTo>
                  <a:pt x="2319" y="706"/>
                </a:lnTo>
                <a:lnTo>
                  <a:pt x="2315" y="695"/>
                </a:lnTo>
                <a:lnTo>
                  <a:pt x="2309" y="684"/>
                </a:lnTo>
                <a:lnTo>
                  <a:pt x="2305" y="675"/>
                </a:lnTo>
                <a:lnTo>
                  <a:pt x="2301" y="665"/>
                </a:lnTo>
                <a:lnTo>
                  <a:pt x="2299" y="656"/>
                </a:lnTo>
                <a:lnTo>
                  <a:pt x="2294" y="639"/>
                </a:lnTo>
                <a:lnTo>
                  <a:pt x="2300" y="638"/>
                </a:lnTo>
                <a:lnTo>
                  <a:pt x="2307" y="635"/>
                </a:lnTo>
                <a:lnTo>
                  <a:pt x="2314" y="630"/>
                </a:lnTo>
                <a:lnTo>
                  <a:pt x="2323" y="623"/>
                </a:lnTo>
                <a:close/>
                <a:moveTo>
                  <a:pt x="2239" y="617"/>
                </a:moveTo>
                <a:lnTo>
                  <a:pt x="2247" y="622"/>
                </a:lnTo>
                <a:lnTo>
                  <a:pt x="2258" y="627"/>
                </a:lnTo>
                <a:lnTo>
                  <a:pt x="2266" y="632"/>
                </a:lnTo>
                <a:lnTo>
                  <a:pt x="2271" y="634"/>
                </a:lnTo>
                <a:lnTo>
                  <a:pt x="2274" y="635"/>
                </a:lnTo>
                <a:lnTo>
                  <a:pt x="2278" y="645"/>
                </a:lnTo>
                <a:lnTo>
                  <a:pt x="2282" y="657"/>
                </a:lnTo>
                <a:lnTo>
                  <a:pt x="2292" y="683"/>
                </a:lnTo>
                <a:lnTo>
                  <a:pt x="2297" y="698"/>
                </a:lnTo>
                <a:lnTo>
                  <a:pt x="2304" y="712"/>
                </a:lnTo>
                <a:lnTo>
                  <a:pt x="2308" y="718"/>
                </a:lnTo>
                <a:lnTo>
                  <a:pt x="2312" y="725"/>
                </a:lnTo>
                <a:lnTo>
                  <a:pt x="2318" y="732"/>
                </a:lnTo>
                <a:lnTo>
                  <a:pt x="2323" y="739"/>
                </a:lnTo>
                <a:lnTo>
                  <a:pt x="2323" y="763"/>
                </a:lnTo>
                <a:lnTo>
                  <a:pt x="2312" y="754"/>
                </a:lnTo>
                <a:lnTo>
                  <a:pt x="2297" y="737"/>
                </a:lnTo>
                <a:lnTo>
                  <a:pt x="2281" y="720"/>
                </a:lnTo>
                <a:lnTo>
                  <a:pt x="2264" y="699"/>
                </a:lnTo>
                <a:lnTo>
                  <a:pt x="2249" y="679"/>
                </a:lnTo>
                <a:lnTo>
                  <a:pt x="2243" y="669"/>
                </a:lnTo>
                <a:lnTo>
                  <a:pt x="2237" y="660"/>
                </a:lnTo>
                <a:lnTo>
                  <a:pt x="2228" y="643"/>
                </a:lnTo>
                <a:lnTo>
                  <a:pt x="2226" y="637"/>
                </a:lnTo>
                <a:lnTo>
                  <a:pt x="2225" y="634"/>
                </a:lnTo>
                <a:lnTo>
                  <a:pt x="2225" y="630"/>
                </a:lnTo>
                <a:lnTo>
                  <a:pt x="2239" y="617"/>
                </a:lnTo>
                <a:close/>
                <a:moveTo>
                  <a:pt x="1696" y="617"/>
                </a:moveTo>
                <a:lnTo>
                  <a:pt x="1700" y="617"/>
                </a:lnTo>
                <a:lnTo>
                  <a:pt x="1704" y="619"/>
                </a:lnTo>
                <a:lnTo>
                  <a:pt x="1708" y="622"/>
                </a:lnTo>
                <a:lnTo>
                  <a:pt x="1711" y="626"/>
                </a:lnTo>
                <a:lnTo>
                  <a:pt x="1714" y="628"/>
                </a:lnTo>
                <a:lnTo>
                  <a:pt x="1715" y="632"/>
                </a:lnTo>
                <a:lnTo>
                  <a:pt x="1716" y="637"/>
                </a:lnTo>
                <a:lnTo>
                  <a:pt x="1718" y="641"/>
                </a:lnTo>
                <a:lnTo>
                  <a:pt x="1716" y="647"/>
                </a:lnTo>
                <a:lnTo>
                  <a:pt x="1714" y="656"/>
                </a:lnTo>
                <a:lnTo>
                  <a:pt x="1705" y="679"/>
                </a:lnTo>
                <a:lnTo>
                  <a:pt x="1695" y="706"/>
                </a:lnTo>
                <a:lnTo>
                  <a:pt x="1689" y="720"/>
                </a:lnTo>
                <a:lnTo>
                  <a:pt x="1685" y="732"/>
                </a:lnTo>
                <a:lnTo>
                  <a:pt x="1666" y="732"/>
                </a:lnTo>
                <a:lnTo>
                  <a:pt x="1665" y="727"/>
                </a:lnTo>
                <a:lnTo>
                  <a:pt x="1665" y="722"/>
                </a:lnTo>
                <a:lnTo>
                  <a:pt x="1662" y="712"/>
                </a:lnTo>
                <a:lnTo>
                  <a:pt x="1660" y="701"/>
                </a:lnTo>
                <a:lnTo>
                  <a:pt x="1659" y="691"/>
                </a:lnTo>
                <a:lnTo>
                  <a:pt x="1660" y="680"/>
                </a:lnTo>
                <a:lnTo>
                  <a:pt x="1663" y="669"/>
                </a:lnTo>
                <a:lnTo>
                  <a:pt x="1667" y="657"/>
                </a:lnTo>
                <a:lnTo>
                  <a:pt x="1671" y="645"/>
                </a:lnTo>
                <a:lnTo>
                  <a:pt x="1677" y="634"/>
                </a:lnTo>
                <a:lnTo>
                  <a:pt x="1684" y="626"/>
                </a:lnTo>
                <a:lnTo>
                  <a:pt x="1686" y="622"/>
                </a:lnTo>
                <a:lnTo>
                  <a:pt x="1689" y="619"/>
                </a:lnTo>
                <a:lnTo>
                  <a:pt x="1693" y="617"/>
                </a:lnTo>
                <a:lnTo>
                  <a:pt x="1696" y="617"/>
                </a:lnTo>
                <a:close/>
                <a:moveTo>
                  <a:pt x="1266" y="624"/>
                </a:moveTo>
                <a:lnTo>
                  <a:pt x="1261" y="631"/>
                </a:lnTo>
                <a:lnTo>
                  <a:pt x="1254" y="638"/>
                </a:lnTo>
                <a:lnTo>
                  <a:pt x="1245" y="653"/>
                </a:lnTo>
                <a:lnTo>
                  <a:pt x="1235" y="668"/>
                </a:lnTo>
                <a:lnTo>
                  <a:pt x="1227" y="683"/>
                </a:lnTo>
                <a:lnTo>
                  <a:pt x="1222" y="699"/>
                </a:lnTo>
                <a:lnTo>
                  <a:pt x="1215" y="714"/>
                </a:lnTo>
                <a:lnTo>
                  <a:pt x="1204" y="744"/>
                </a:lnTo>
                <a:lnTo>
                  <a:pt x="1198" y="759"/>
                </a:lnTo>
                <a:lnTo>
                  <a:pt x="1192" y="772"/>
                </a:lnTo>
                <a:lnTo>
                  <a:pt x="1185" y="784"/>
                </a:lnTo>
                <a:lnTo>
                  <a:pt x="1175" y="795"/>
                </a:lnTo>
                <a:lnTo>
                  <a:pt x="1171" y="800"/>
                </a:lnTo>
                <a:lnTo>
                  <a:pt x="1166" y="804"/>
                </a:lnTo>
                <a:lnTo>
                  <a:pt x="1160" y="808"/>
                </a:lnTo>
                <a:lnTo>
                  <a:pt x="1153" y="812"/>
                </a:lnTo>
                <a:lnTo>
                  <a:pt x="1147" y="815"/>
                </a:lnTo>
                <a:lnTo>
                  <a:pt x="1140" y="818"/>
                </a:lnTo>
                <a:lnTo>
                  <a:pt x="1132" y="819"/>
                </a:lnTo>
                <a:lnTo>
                  <a:pt x="1123" y="822"/>
                </a:lnTo>
                <a:lnTo>
                  <a:pt x="1106" y="822"/>
                </a:lnTo>
                <a:lnTo>
                  <a:pt x="1102" y="818"/>
                </a:lnTo>
                <a:lnTo>
                  <a:pt x="1100" y="817"/>
                </a:lnTo>
                <a:lnTo>
                  <a:pt x="1099" y="815"/>
                </a:lnTo>
                <a:lnTo>
                  <a:pt x="1096" y="812"/>
                </a:lnTo>
                <a:lnTo>
                  <a:pt x="1096" y="811"/>
                </a:lnTo>
                <a:lnTo>
                  <a:pt x="1095" y="807"/>
                </a:lnTo>
                <a:lnTo>
                  <a:pt x="1095" y="803"/>
                </a:lnTo>
                <a:lnTo>
                  <a:pt x="1095" y="800"/>
                </a:lnTo>
                <a:lnTo>
                  <a:pt x="1097" y="795"/>
                </a:lnTo>
                <a:lnTo>
                  <a:pt x="1108" y="778"/>
                </a:lnTo>
                <a:lnTo>
                  <a:pt x="1123" y="757"/>
                </a:lnTo>
                <a:lnTo>
                  <a:pt x="1141" y="732"/>
                </a:lnTo>
                <a:lnTo>
                  <a:pt x="1183" y="677"/>
                </a:lnTo>
                <a:lnTo>
                  <a:pt x="1204" y="652"/>
                </a:lnTo>
                <a:lnTo>
                  <a:pt x="1222" y="628"/>
                </a:lnTo>
                <a:lnTo>
                  <a:pt x="1226" y="626"/>
                </a:lnTo>
                <a:lnTo>
                  <a:pt x="1230" y="624"/>
                </a:lnTo>
                <a:lnTo>
                  <a:pt x="1234" y="623"/>
                </a:lnTo>
                <a:lnTo>
                  <a:pt x="1241" y="623"/>
                </a:lnTo>
                <a:lnTo>
                  <a:pt x="1246" y="623"/>
                </a:lnTo>
                <a:lnTo>
                  <a:pt x="1253" y="623"/>
                </a:lnTo>
                <a:lnTo>
                  <a:pt x="1266" y="624"/>
                </a:lnTo>
                <a:close/>
                <a:moveTo>
                  <a:pt x="2341" y="613"/>
                </a:moveTo>
                <a:lnTo>
                  <a:pt x="2348" y="615"/>
                </a:lnTo>
                <a:lnTo>
                  <a:pt x="2353" y="617"/>
                </a:lnTo>
                <a:lnTo>
                  <a:pt x="2358" y="620"/>
                </a:lnTo>
                <a:lnTo>
                  <a:pt x="2364" y="624"/>
                </a:lnTo>
                <a:lnTo>
                  <a:pt x="2375" y="632"/>
                </a:lnTo>
                <a:lnTo>
                  <a:pt x="2386" y="643"/>
                </a:lnTo>
                <a:lnTo>
                  <a:pt x="2391" y="649"/>
                </a:lnTo>
                <a:lnTo>
                  <a:pt x="2397" y="654"/>
                </a:lnTo>
                <a:lnTo>
                  <a:pt x="2406" y="667"/>
                </a:lnTo>
                <a:lnTo>
                  <a:pt x="2416" y="679"/>
                </a:lnTo>
                <a:lnTo>
                  <a:pt x="2424" y="691"/>
                </a:lnTo>
                <a:lnTo>
                  <a:pt x="2439" y="714"/>
                </a:lnTo>
                <a:lnTo>
                  <a:pt x="2451" y="736"/>
                </a:lnTo>
                <a:lnTo>
                  <a:pt x="2461" y="757"/>
                </a:lnTo>
                <a:lnTo>
                  <a:pt x="2461" y="761"/>
                </a:lnTo>
                <a:lnTo>
                  <a:pt x="2461" y="765"/>
                </a:lnTo>
                <a:lnTo>
                  <a:pt x="2459" y="769"/>
                </a:lnTo>
                <a:lnTo>
                  <a:pt x="2458" y="773"/>
                </a:lnTo>
                <a:lnTo>
                  <a:pt x="2455" y="776"/>
                </a:lnTo>
                <a:lnTo>
                  <a:pt x="2453" y="778"/>
                </a:lnTo>
                <a:lnTo>
                  <a:pt x="2450" y="780"/>
                </a:lnTo>
                <a:lnTo>
                  <a:pt x="2444" y="780"/>
                </a:lnTo>
                <a:lnTo>
                  <a:pt x="2442" y="780"/>
                </a:lnTo>
                <a:lnTo>
                  <a:pt x="2439" y="778"/>
                </a:lnTo>
                <a:lnTo>
                  <a:pt x="2436" y="776"/>
                </a:lnTo>
                <a:lnTo>
                  <a:pt x="2432" y="774"/>
                </a:lnTo>
                <a:lnTo>
                  <a:pt x="2425" y="767"/>
                </a:lnTo>
                <a:lnTo>
                  <a:pt x="2417" y="758"/>
                </a:lnTo>
                <a:lnTo>
                  <a:pt x="2409" y="747"/>
                </a:lnTo>
                <a:lnTo>
                  <a:pt x="2401" y="735"/>
                </a:lnTo>
                <a:lnTo>
                  <a:pt x="2384" y="707"/>
                </a:lnTo>
                <a:lnTo>
                  <a:pt x="2369" y="679"/>
                </a:lnTo>
                <a:lnTo>
                  <a:pt x="2357" y="652"/>
                </a:lnTo>
                <a:lnTo>
                  <a:pt x="2346" y="628"/>
                </a:lnTo>
                <a:lnTo>
                  <a:pt x="2344" y="620"/>
                </a:lnTo>
                <a:lnTo>
                  <a:pt x="2341" y="613"/>
                </a:lnTo>
                <a:close/>
                <a:moveTo>
                  <a:pt x="1834" y="607"/>
                </a:moveTo>
                <a:lnTo>
                  <a:pt x="1838" y="611"/>
                </a:lnTo>
                <a:lnTo>
                  <a:pt x="1843" y="615"/>
                </a:lnTo>
                <a:lnTo>
                  <a:pt x="1850" y="622"/>
                </a:lnTo>
                <a:lnTo>
                  <a:pt x="1855" y="628"/>
                </a:lnTo>
                <a:lnTo>
                  <a:pt x="1861" y="637"/>
                </a:lnTo>
                <a:lnTo>
                  <a:pt x="1865" y="643"/>
                </a:lnTo>
                <a:lnTo>
                  <a:pt x="1868" y="649"/>
                </a:lnTo>
                <a:lnTo>
                  <a:pt x="1869" y="654"/>
                </a:lnTo>
                <a:lnTo>
                  <a:pt x="1869" y="658"/>
                </a:lnTo>
                <a:lnTo>
                  <a:pt x="1868" y="662"/>
                </a:lnTo>
                <a:lnTo>
                  <a:pt x="1866" y="667"/>
                </a:lnTo>
                <a:lnTo>
                  <a:pt x="1865" y="671"/>
                </a:lnTo>
                <a:lnTo>
                  <a:pt x="1860" y="677"/>
                </a:lnTo>
                <a:lnTo>
                  <a:pt x="1851" y="686"/>
                </a:lnTo>
                <a:lnTo>
                  <a:pt x="1846" y="684"/>
                </a:lnTo>
                <a:lnTo>
                  <a:pt x="1843" y="683"/>
                </a:lnTo>
                <a:lnTo>
                  <a:pt x="1840" y="682"/>
                </a:lnTo>
                <a:lnTo>
                  <a:pt x="1838" y="679"/>
                </a:lnTo>
                <a:lnTo>
                  <a:pt x="1835" y="676"/>
                </a:lnTo>
                <a:lnTo>
                  <a:pt x="1834" y="672"/>
                </a:lnTo>
                <a:lnTo>
                  <a:pt x="1834" y="668"/>
                </a:lnTo>
                <a:lnTo>
                  <a:pt x="1834" y="607"/>
                </a:lnTo>
                <a:close/>
                <a:moveTo>
                  <a:pt x="1659" y="602"/>
                </a:moveTo>
                <a:lnTo>
                  <a:pt x="1660" y="616"/>
                </a:lnTo>
                <a:lnTo>
                  <a:pt x="1660" y="623"/>
                </a:lnTo>
                <a:lnTo>
                  <a:pt x="1659" y="626"/>
                </a:lnTo>
                <a:lnTo>
                  <a:pt x="1658" y="628"/>
                </a:lnTo>
                <a:lnTo>
                  <a:pt x="1652" y="623"/>
                </a:lnTo>
                <a:lnTo>
                  <a:pt x="1648" y="617"/>
                </a:lnTo>
                <a:lnTo>
                  <a:pt x="1645" y="613"/>
                </a:lnTo>
                <a:lnTo>
                  <a:pt x="1644" y="611"/>
                </a:lnTo>
                <a:lnTo>
                  <a:pt x="1644" y="608"/>
                </a:lnTo>
                <a:lnTo>
                  <a:pt x="1650" y="605"/>
                </a:lnTo>
                <a:lnTo>
                  <a:pt x="1654" y="602"/>
                </a:lnTo>
                <a:lnTo>
                  <a:pt x="1659" y="602"/>
                </a:lnTo>
                <a:close/>
                <a:moveTo>
                  <a:pt x="2429" y="592"/>
                </a:moveTo>
                <a:lnTo>
                  <a:pt x="2454" y="592"/>
                </a:lnTo>
                <a:lnTo>
                  <a:pt x="2503" y="656"/>
                </a:lnTo>
                <a:lnTo>
                  <a:pt x="2528" y="687"/>
                </a:lnTo>
                <a:lnTo>
                  <a:pt x="2541" y="702"/>
                </a:lnTo>
                <a:lnTo>
                  <a:pt x="2555" y="718"/>
                </a:lnTo>
                <a:lnTo>
                  <a:pt x="2555" y="742"/>
                </a:lnTo>
                <a:lnTo>
                  <a:pt x="2555" y="743"/>
                </a:lnTo>
                <a:lnTo>
                  <a:pt x="2553" y="746"/>
                </a:lnTo>
                <a:lnTo>
                  <a:pt x="2552" y="746"/>
                </a:lnTo>
                <a:lnTo>
                  <a:pt x="2549" y="747"/>
                </a:lnTo>
                <a:lnTo>
                  <a:pt x="2547" y="748"/>
                </a:lnTo>
                <a:lnTo>
                  <a:pt x="2543" y="748"/>
                </a:lnTo>
                <a:lnTo>
                  <a:pt x="2540" y="748"/>
                </a:lnTo>
                <a:lnTo>
                  <a:pt x="2537" y="747"/>
                </a:lnTo>
                <a:lnTo>
                  <a:pt x="2534" y="746"/>
                </a:lnTo>
                <a:lnTo>
                  <a:pt x="2530" y="743"/>
                </a:lnTo>
                <a:lnTo>
                  <a:pt x="2523" y="737"/>
                </a:lnTo>
                <a:lnTo>
                  <a:pt x="2515" y="731"/>
                </a:lnTo>
                <a:lnTo>
                  <a:pt x="2507" y="721"/>
                </a:lnTo>
                <a:lnTo>
                  <a:pt x="2499" y="710"/>
                </a:lnTo>
                <a:lnTo>
                  <a:pt x="2481" y="687"/>
                </a:lnTo>
                <a:lnTo>
                  <a:pt x="2465" y="661"/>
                </a:lnTo>
                <a:lnTo>
                  <a:pt x="2457" y="647"/>
                </a:lnTo>
                <a:lnTo>
                  <a:pt x="2450" y="635"/>
                </a:lnTo>
                <a:lnTo>
                  <a:pt x="2438" y="611"/>
                </a:lnTo>
                <a:lnTo>
                  <a:pt x="2433" y="601"/>
                </a:lnTo>
                <a:lnTo>
                  <a:pt x="2429" y="592"/>
                </a:lnTo>
                <a:close/>
                <a:moveTo>
                  <a:pt x="1213" y="592"/>
                </a:moveTo>
                <a:lnTo>
                  <a:pt x="1215" y="596"/>
                </a:lnTo>
                <a:lnTo>
                  <a:pt x="1217" y="598"/>
                </a:lnTo>
                <a:lnTo>
                  <a:pt x="1219" y="602"/>
                </a:lnTo>
                <a:lnTo>
                  <a:pt x="1220" y="609"/>
                </a:lnTo>
                <a:lnTo>
                  <a:pt x="1219" y="613"/>
                </a:lnTo>
                <a:lnTo>
                  <a:pt x="1216" y="619"/>
                </a:lnTo>
                <a:lnTo>
                  <a:pt x="1205" y="637"/>
                </a:lnTo>
                <a:lnTo>
                  <a:pt x="1187" y="661"/>
                </a:lnTo>
                <a:lnTo>
                  <a:pt x="1166" y="690"/>
                </a:lnTo>
                <a:lnTo>
                  <a:pt x="1142" y="721"/>
                </a:lnTo>
                <a:lnTo>
                  <a:pt x="1117" y="752"/>
                </a:lnTo>
                <a:lnTo>
                  <a:pt x="1091" y="782"/>
                </a:lnTo>
                <a:lnTo>
                  <a:pt x="1067" y="808"/>
                </a:lnTo>
                <a:lnTo>
                  <a:pt x="1063" y="811"/>
                </a:lnTo>
                <a:lnTo>
                  <a:pt x="1059" y="814"/>
                </a:lnTo>
                <a:lnTo>
                  <a:pt x="1055" y="817"/>
                </a:lnTo>
                <a:lnTo>
                  <a:pt x="1050" y="818"/>
                </a:lnTo>
                <a:lnTo>
                  <a:pt x="1044" y="819"/>
                </a:lnTo>
                <a:lnTo>
                  <a:pt x="1039" y="821"/>
                </a:lnTo>
                <a:lnTo>
                  <a:pt x="1033" y="821"/>
                </a:lnTo>
                <a:lnTo>
                  <a:pt x="1029" y="822"/>
                </a:lnTo>
                <a:lnTo>
                  <a:pt x="1018" y="821"/>
                </a:lnTo>
                <a:lnTo>
                  <a:pt x="1014" y="819"/>
                </a:lnTo>
                <a:lnTo>
                  <a:pt x="1009" y="818"/>
                </a:lnTo>
                <a:lnTo>
                  <a:pt x="984" y="808"/>
                </a:lnTo>
                <a:lnTo>
                  <a:pt x="1033" y="759"/>
                </a:lnTo>
                <a:lnTo>
                  <a:pt x="1087" y="706"/>
                </a:lnTo>
                <a:lnTo>
                  <a:pt x="1112" y="679"/>
                </a:lnTo>
                <a:lnTo>
                  <a:pt x="1136" y="652"/>
                </a:lnTo>
                <a:lnTo>
                  <a:pt x="1157" y="624"/>
                </a:lnTo>
                <a:lnTo>
                  <a:pt x="1175" y="598"/>
                </a:lnTo>
                <a:lnTo>
                  <a:pt x="1183" y="597"/>
                </a:lnTo>
                <a:lnTo>
                  <a:pt x="1193" y="596"/>
                </a:lnTo>
                <a:lnTo>
                  <a:pt x="1204" y="594"/>
                </a:lnTo>
                <a:lnTo>
                  <a:pt x="1209" y="593"/>
                </a:lnTo>
                <a:lnTo>
                  <a:pt x="1213" y="592"/>
                </a:lnTo>
                <a:close/>
                <a:moveTo>
                  <a:pt x="2406" y="586"/>
                </a:moveTo>
                <a:lnTo>
                  <a:pt x="2412" y="597"/>
                </a:lnTo>
                <a:lnTo>
                  <a:pt x="2418" y="608"/>
                </a:lnTo>
                <a:lnTo>
                  <a:pt x="2433" y="631"/>
                </a:lnTo>
                <a:lnTo>
                  <a:pt x="2451" y="656"/>
                </a:lnTo>
                <a:lnTo>
                  <a:pt x="2468" y="680"/>
                </a:lnTo>
                <a:lnTo>
                  <a:pt x="2483" y="702"/>
                </a:lnTo>
                <a:lnTo>
                  <a:pt x="2496" y="721"/>
                </a:lnTo>
                <a:lnTo>
                  <a:pt x="2500" y="728"/>
                </a:lnTo>
                <a:lnTo>
                  <a:pt x="2504" y="735"/>
                </a:lnTo>
                <a:lnTo>
                  <a:pt x="2507" y="740"/>
                </a:lnTo>
                <a:lnTo>
                  <a:pt x="2507" y="742"/>
                </a:lnTo>
                <a:lnTo>
                  <a:pt x="2508" y="743"/>
                </a:lnTo>
                <a:lnTo>
                  <a:pt x="2507" y="751"/>
                </a:lnTo>
                <a:lnTo>
                  <a:pt x="2506" y="754"/>
                </a:lnTo>
                <a:lnTo>
                  <a:pt x="2506" y="755"/>
                </a:lnTo>
                <a:lnTo>
                  <a:pt x="2503" y="759"/>
                </a:lnTo>
                <a:lnTo>
                  <a:pt x="2502" y="763"/>
                </a:lnTo>
                <a:lnTo>
                  <a:pt x="2496" y="761"/>
                </a:lnTo>
                <a:lnTo>
                  <a:pt x="2491" y="755"/>
                </a:lnTo>
                <a:lnTo>
                  <a:pt x="2483" y="748"/>
                </a:lnTo>
                <a:lnTo>
                  <a:pt x="2474" y="739"/>
                </a:lnTo>
                <a:lnTo>
                  <a:pt x="2455" y="717"/>
                </a:lnTo>
                <a:lnTo>
                  <a:pt x="2436" y="691"/>
                </a:lnTo>
                <a:lnTo>
                  <a:pt x="2417" y="665"/>
                </a:lnTo>
                <a:lnTo>
                  <a:pt x="2402" y="642"/>
                </a:lnTo>
                <a:lnTo>
                  <a:pt x="2397" y="631"/>
                </a:lnTo>
                <a:lnTo>
                  <a:pt x="2391" y="624"/>
                </a:lnTo>
                <a:lnTo>
                  <a:pt x="2388" y="617"/>
                </a:lnTo>
                <a:lnTo>
                  <a:pt x="2387" y="615"/>
                </a:lnTo>
                <a:lnTo>
                  <a:pt x="2388" y="611"/>
                </a:lnTo>
                <a:lnTo>
                  <a:pt x="2390" y="607"/>
                </a:lnTo>
                <a:lnTo>
                  <a:pt x="2391" y="602"/>
                </a:lnTo>
                <a:lnTo>
                  <a:pt x="2394" y="600"/>
                </a:lnTo>
                <a:lnTo>
                  <a:pt x="2399" y="593"/>
                </a:lnTo>
                <a:lnTo>
                  <a:pt x="2406" y="586"/>
                </a:lnTo>
                <a:close/>
                <a:moveTo>
                  <a:pt x="1944" y="581"/>
                </a:moveTo>
                <a:lnTo>
                  <a:pt x="1954" y="586"/>
                </a:lnTo>
                <a:lnTo>
                  <a:pt x="1965" y="592"/>
                </a:lnTo>
                <a:lnTo>
                  <a:pt x="1974" y="598"/>
                </a:lnTo>
                <a:lnTo>
                  <a:pt x="1982" y="604"/>
                </a:lnTo>
                <a:lnTo>
                  <a:pt x="1986" y="624"/>
                </a:lnTo>
                <a:lnTo>
                  <a:pt x="1989" y="635"/>
                </a:lnTo>
                <a:lnTo>
                  <a:pt x="1989" y="646"/>
                </a:lnTo>
                <a:lnTo>
                  <a:pt x="1989" y="652"/>
                </a:lnTo>
                <a:lnTo>
                  <a:pt x="1986" y="657"/>
                </a:lnTo>
                <a:lnTo>
                  <a:pt x="1984" y="662"/>
                </a:lnTo>
                <a:lnTo>
                  <a:pt x="1978" y="668"/>
                </a:lnTo>
                <a:lnTo>
                  <a:pt x="1974" y="673"/>
                </a:lnTo>
                <a:lnTo>
                  <a:pt x="1969" y="676"/>
                </a:lnTo>
                <a:lnTo>
                  <a:pt x="1966" y="677"/>
                </a:lnTo>
                <a:lnTo>
                  <a:pt x="1963" y="679"/>
                </a:lnTo>
                <a:lnTo>
                  <a:pt x="1958" y="680"/>
                </a:lnTo>
                <a:lnTo>
                  <a:pt x="1954" y="679"/>
                </a:lnTo>
                <a:lnTo>
                  <a:pt x="1951" y="679"/>
                </a:lnTo>
                <a:lnTo>
                  <a:pt x="1948" y="677"/>
                </a:lnTo>
                <a:lnTo>
                  <a:pt x="1944" y="675"/>
                </a:lnTo>
                <a:lnTo>
                  <a:pt x="1941" y="671"/>
                </a:lnTo>
                <a:lnTo>
                  <a:pt x="1937" y="667"/>
                </a:lnTo>
                <a:lnTo>
                  <a:pt x="1935" y="661"/>
                </a:lnTo>
                <a:lnTo>
                  <a:pt x="1929" y="649"/>
                </a:lnTo>
                <a:lnTo>
                  <a:pt x="1926" y="638"/>
                </a:lnTo>
                <a:lnTo>
                  <a:pt x="1924" y="628"/>
                </a:lnTo>
                <a:lnTo>
                  <a:pt x="1922" y="620"/>
                </a:lnTo>
                <a:lnTo>
                  <a:pt x="1921" y="617"/>
                </a:lnTo>
                <a:lnTo>
                  <a:pt x="1922" y="612"/>
                </a:lnTo>
                <a:lnTo>
                  <a:pt x="1924" y="608"/>
                </a:lnTo>
                <a:lnTo>
                  <a:pt x="1930" y="601"/>
                </a:lnTo>
                <a:lnTo>
                  <a:pt x="1937" y="592"/>
                </a:lnTo>
                <a:lnTo>
                  <a:pt x="1941" y="587"/>
                </a:lnTo>
                <a:lnTo>
                  <a:pt x="1944" y="581"/>
                </a:lnTo>
                <a:close/>
                <a:moveTo>
                  <a:pt x="1881" y="575"/>
                </a:moveTo>
                <a:lnTo>
                  <a:pt x="1891" y="583"/>
                </a:lnTo>
                <a:lnTo>
                  <a:pt x="1902" y="590"/>
                </a:lnTo>
                <a:lnTo>
                  <a:pt x="1905" y="594"/>
                </a:lnTo>
                <a:lnTo>
                  <a:pt x="1909" y="598"/>
                </a:lnTo>
                <a:lnTo>
                  <a:pt x="1910" y="602"/>
                </a:lnTo>
                <a:lnTo>
                  <a:pt x="1911" y="607"/>
                </a:lnTo>
                <a:lnTo>
                  <a:pt x="1910" y="616"/>
                </a:lnTo>
                <a:lnTo>
                  <a:pt x="1909" y="626"/>
                </a:lnTo>
                <a:lnTo>
                  <a:pt x="1906" y="634"/>
                </a:lnTo>
                <a:lnTo>
                  <a:pt x="1905" y="643"/>
                </a:lnTo>
                <a:lnTo>
                  <a:pt x="1885" y="643"/>
                </a:lnTo>
                <a:lnTo>
                  <a:pt x="1883" y="639"/>
                </a:lnTo>
                <a:lnTo>
                  <a:pt x="1880" y="635"/>
                </a:lnTo>
                <a:lnTo>
                  <a:pt x="1873" y="628"/>
                </a:lnTo>
                <a:lnTo>
                  <a:pt x="1866" y="620"/>
                </a:lnTo>
                <a:lnTo>
                  <a:pt x="1865" y="616"/>
                </a:lnTo>
                <a:lnTo>
                  <a:pt x="1864" y="612"/>
                </a:lnTo>
                <a:lnTo>
                  <a:pt x="1865" y="608"/>
                </a:lnTo>
                <a:lnTo>
                  <a:pt x="1866" y="602"/>
                </a:lnTo>
                <a:lnTo>
                  <a:pt x="1869" y="598"/>
                </a:lnTo>
                <a:lnTo>
                  <a:pt x="1872" y="594"/>
                </a:lnTo>
                <a:lnTo>
                  <a:pt x="1877" y="585"/>
                </a:lnTo>
                <a:lnTo>
                  <a:pt x="1880" y="581"/>
                </a:lnTo>
                <a:lnTo>
                  <a:pt x="1881" y="575"/>
                </a:lnTo>
                <a:close/>
                <a:moveTo>
                  <a:pt x="1783" y="575"/>
                </a:moveTo>
                <a:lnTo>
                  <a:pt x="1790" y="579"/>
                </a:lnTo>
                <a:lnTo>
                  <a:pt x="1797" y="583"/>
                </a:lnTo>
                <a:lnTo>
                  <a:pt x="1802" y="589"/>
                </a:lnTo>
                <a:lnTo>
                  <a:pt x="1806" y="594"/>
                </a:lnTo>
                <a:lnTo>
                  <a:pt x="1809" y="601"/>
                </a:lnTo>
                <a:lnTo>
                  <a:pt x="1810" y="608"/>
                </a:lnTo>
                <a:lnTo>
                  <a:pt x="1812" y="616"/>
                </a:lnTo>
                <a:lnTo>
                  <a:pt x="1812" y="626"/>
                </a:lnTo>
                <a:lnTo>
                  <a:pt x="1810" y="635"/>
                </a:lnTo>
                <a:lnTo>
                  <a:pt x="1809" y="641"/>
                </a:lnTo>
                <a:lnTo>
                  <a:pt x="1808" y="645"/>
                </a:lnTo>
                <a:lnTo>
                  <a:pt x="1804" y="656"/>
                </a:lnTo>
                <a:lnTo>
                  <a:pt x="1800" y="664"/>
                </a:lnTo>
                <a:lnTo>
                  <a:pt x="1795" y="661"/>
                </a:lnTo>
                <a:lnTo>
                  <a:pt x="1791" y="658"/>
                </a:lnTo>
                <a:lnTo>
                  <a:pt x="1785" y="650"/>
                </a:lnTo>
                <a:lnTo>
                  <a:pt x="1782" y="646"/>
                </a:lnTo>
                <a:lnTo>
                  <a:pt x="1779" y="642"/>
                </a:lnTo>
                <a:lnTo>
                  <a:pt x="1776" y="634"/>
                </a:lnTo>
                <a:lnTo>
                  <a:pt x="1774" y="624"/>
                </a:lnTo>
                <a:lnTo>
                  <a:pt x="1771" y="616"/>
                </a:lnTo>
                <a:lnTo>
                  <a:pt x="1770" y="609"/>
                </a:lnTo>
                <a:lnTo>
                  <a:pt x="1770" y="604"/>
                </a:lnTo>
                <a:lnTo>
                  <a:pt x="1770" y="594"/>
                </a:lnTo>
                <a:lnTo>
                  <a:pt x="1772" y="587"/>
                </a:lnTo>
                <a:lnTo>
                  <a:pt x="1774" y="583"/>
                </a:lnTo>
                <a:lnTo>
                  <a:pt x="1776" y="581"/>
                </a:lnTo>
                <a:lnTo>
                  <a:pt x="1779" y="578"/>
                </a:lnTo>
                <a:lnTo>
                  <a:pt x="1783" y="575"/>
                </a:lnTo>
                <a:close/>
                <a:moveTo>
                  <a:pt x="814" y="575"/>
                </a:moveTo>
                <a:lnTo>
                  <a:pt x="819" y="581"/>
                </a:lnTo>
                <a:lnTo>
                  <a:pt x="825" y="587"/>
                </a:lnTo>
                <a:lnTo>
                  <a:pt x="830" y="596"/>
                </a:lnTo>
                <a:lnTo>
                  <a:pt x="838" y="604"/>
                </a:lnTo>
                <a:lnTo>
                  <a:pt x="811" y="632"/>
                </a:lnTo>
                <a:lnTo>
                  <a:pt x="793" y="650"/>
                </a:lnTo>
                <a:lnTo>
                  <a:pt x="776" y="668"/>
                </a:lnTo>
                <a:lnTo>
                  <a:pt x="733" y="706"/>
                </a:lnTo>
                <a:lnTo>
                  <a:pt x="712" y="725"/>
                </a:lnTo>
                <a:lnTo>
                  <a:pt x="688" y="744"/>
                </a:lnTo>
                <a:lnTo>
                  <a:pt x="665" y="763"/>
                </a:lnTo>
                <a:lnTo>
                  <a:pt x="642" y="780"/>
                </a:lnTo>
                <a:lnTo>
                  <a:pt x="619" y="796"/>
                </a:lnTo>
                <a:lnTo>
                  <a:pt x="596" y="810"/>
                </a:lnTo>
                <a:lnTo>
                  <a:pt x="574" y="821"/>
                </a:lnTo>
                <a:lnTo>
                  <a:pt x="563" y="826"/>
                </a:lnTo>
                <a:lnTo>
                  <a:pt x="553" y="829"/>
                </a:lnTo>
                <a:lnTo>
                  <a:pt x="543" y="833"/>
                </a:lnTo>
                <a:lnTo>
                  <a:pt x="533" y="834"/>
                </a:lnTo>
                <a:lnTo>
                  <a:pt x="524" y="836"/>
                </a:lnTo>
                <a:lnTo>
                  <a:pt x="515" y="837"/>
                </a:lnTo>
                <a:lnTo>
                  <a:pt x="457" y="837"/>
                </a:lnTo>
                <a:lnTo>
                  <a:pt x="459" y="822"/>
                </a:lnTo>
                <a:lnTo>
                  <a:pt x="464" y="807"/>
                </a:lnTo>
                <a:lnTo>
                  <a:pt x="466" y="800"/>
                </a:lnTo>
                <a:lnTo>
                  <a:pt x="469" y="795"/>
                </a:lnTo>
                <a:lnTo>
                  <a:pt x="474" y="789"/>
                </a:lnTo>
                <a:lnTo>
                  <a:pt x="480" y="787"/>
                </a:lnTo>
                <a:lnTo>
                  <a:pt x="518" y="772"/>
                </a:lnTo>
                <a:lnTo>
                  <a:pt x="559" y="754"/>
                </a:lnTo>
                <a:lnTo>
                  <a:pt x="579" y="744"/>
                </a:lnTo>
                <a:lnTo>
                  <a:pt x="601" y="733"/>
                </a:lnTo>
                <a:lnTo>
                  <a:pt x="623" y="722"/>
                </a:lnTo>
                <a:lnTo>
                  <a:pt x="645" y="710"/>
                </a:lnTo>
                <a:lnTo>
                  <a:pt x="667" y="697"/>
                </a:lnTo>
                <a:lnTo>
                  <a:pt x="688" y="683"/>
                </a:lnTo>
                <a:lnTo>
                  <a:pt x="710" y="668"/>
                </a:lnTo>
                <a:lnTo>
                  <a:pt x="731" y="652"/>
                </a:lnTo>
                <a:lnTo>
                  <a:pt x="753" y="635"/>
                </a:lnTo>
                <a:lnTo>
                  <a:pt x="774" y="616"/>
                </a:lnTo>
                <a:lnTo>
                  <a:pt x="795" y="597"/>
                </a:lnTo>
                <a:lnTo>
                  <a:pt x="814" y="575"/>
                </a:lnTo>
                <a:close/>
                <a:moveTo>
                  <a:pt x="2030" y="570"/>
                </a:moveTo>
                <a:lnTo>
                  <a:pt x="2033" y="579"/>
                </a:lnTo>
                <a:lnTo>
                  <a:pt x="2035" y="589"/>
                </a:lnTo>
                <a:lnTo>
                  <a:pt x="2044" y="607"/>
                </a:lnTo>
                <a:lnTo>
                  <a:pt x="2048" y="615"/>
                </a:lnTo>
                <a:lnTo>
                  <a:pt x="2050" y="623"/>
                </a:lnTo>
                <a:lnTo>
                  <a:pt x="2052" y="630"/>
                </a:lnTo>
                <a:lnTo>
                  <a:pt x="2052" y="635"/>
                </a:lnTo>
                <a:lnTo>
                  <a:pt x="2052" y="646"/>
                </a:lnTo>
                <a:lnTo>
                  <a:pt x="2048" y="658"/>
                </a:lnTo>
                <a:lnTo>
                  <a:pt x="2046" y="665"/>
                </a:lnTo>
                <a:lnTo>
                  <a:pt x="2042" y="672"/>
                </a:lnTo>
                <a:lnTo>
                  <a:pt x="2039" y="679"/>
                </a:lnTo>
                <a:lnTo>
                  <a:pt x="2035" y="684"/>
                </a:lnTo>
                <a:lnTo>
                  <a:pt x="2029" y="686"/>
                </a:lnTo>
                <a:lnTo>
                  <a:pt x="2023" y="684"/>
                </a:lnTo>
                <a:lnTo>
                  <a:pt x="2022" y="683"/>
                </a:lnTo>
                <a:lnTo>
                  <a:pt x="2019" y="683"/>
                </a:lnTo>
                <a:lnTo>
                  <a:pt x="2015" y="680"/>
                </a:lnTo>
                <a:lnTo>
                  <a:pt x="2011" y="676"/>
                </a:lnTo>
                <a:lnTo>
                  <a:pt x="2008" y="672"/>
                </a:lnTo>
                <a:lnTo>
                  <a:pt x="2007" y="667"/>
                </a:lnTo>
                <a:lnTo>
                  <a:pt x="2004" y="661"/>
                </a:lnTo>
                <a:lnTo>
                  <a:pt x="2003" y="657"/>
                </a:lnTo>
                <a:lnTo>
                  <a:pt x="2001" y="652"/>
                </a:lnTo>
                <a:lnTo>
                  <a:pt x="2000" y="641"/>
                </a:lnTo>
                <a:lnTo>
                  <a:pt x="2000" y="632"/>
                </a:lnTo>
                <a:lnTo>
                  <a:pt x="2000" y="628"/>
                </a:lnTo>
                <a:lnTo>
                  <a:pt x="2001" y="622"/>
                </a:lnTo>
                <a:lnTo>
                  <a:pt x="2003" y="616"/>
                </a:lnTo>
                <a:lnTo>
                  <a:pt x="2009" y="600"/>
                </a:lnTo>
                <a:lnTo>
                  <a:pt x="2015" y="593"/>
                </a:lnTo>
                <a:lnTo>
                  <a:pt x="2019" y="585"/>
                </a:lnTo>
                <a:lnTo>
                  <a:pt x="2030" y="570"/>
                </a:lnTo>
                <a:close/>
                <a:moveTo>
                  <a:pt x="1021" y="571"/>
                </a:moveTo>
                <a:lnTo>
                  <a:pt x="1009" y="586"/>
                </a:lnTo>
                <a:lnTo>
                  <a:pt x="980" y="620"/>
                </a:lnTo>
                <a:lnTo>
                  <a:pt x="942" y="664"/>
                </a:lnTo>
                <a:lnTo>
                  <a:pt x="896" y="714"/>
                </a:lnTo>
                <a:lnTo>
                  <a:pt x="871" y="739"/>
                </a:lnTo>
                <a:lnTo>
                  <a:pt x="847" y="763"/>
                </a:lnTo>
                <a:lnTo>
                  <a:pt x="822" y="787"/>
                </a:lnTo>
                <a:lnTo>
                  <a:pt x="810" y="796"/>
                </a:lnTo>
                <a:lnTo>
                  <a:pt x="799" y="806"/>
                </a:lnTo>
                <a:lnTo>
                  <a:pt x="777" y="823"/>
                </a:lnTo>
                <a:lnTo>
                  <a:pt x="766" y="830"/>
                </a:lnTo>
                <a:lnTo>
                  <a:pt x="757" y="836"/>
                </a:lnTo>
                <a:lnTo>
                  <a:pt x="747" y="841"/>
                </a:lnTo>
                <a:lnTo>
                  <a:pt x="739" y="844"/>
                </a:lnTo>
                <a:lnTo>
                  <a:pt x="732" y="847"/>
                </a:lnTo>
                <a:lnTo>
                  <a:pt x="725" y="848"/>
                </a:lnTo>
                <a:lnTo>
                  <a:pt x="697" y="848"/>
                </a:lnTo>
                <a:lnTo>
                  <a:pt x="697" y="818"/>
                </a:lnTo>
                <a:lnTo>
                  <a:pt x="729" y="792"/>
                </a:lnTo>
                <a:lnTo>
                  <a:pt x="763" y="766"/>
                </a:lnTo>
                <a:lnTo>
                  <a:pt x="798" y="740"/>
                </a:lnTo>
                <a:lnTo>
                  <a:pt x="832" y="713"/>
                </a:lnTo>
                <a:lnTo>
                  <a:pt x="848" y="699"/>
                </a:lnTo>
                <a:lnTo>
                  <a:pt x="864" y="686"/>
                </a:lnTo>
                <a:lnTo>
                  <a:pt x="881" y="671"/>
                </a:lnTo>
                <a:lnTo>
                  <a:pt x="897" y="656"/>
                </a:lnTo>
                <a:lnTo>
                  <a:pt x="912" y="639"/>
                </a:lnTo>
                <a:lnTo>
                  <a:pt x="927" y="623"/>
                </a:lnTo>
                <a:lnTo>
                  <a:pt x="934" y="615"/>
                </a:lnTo>
                <a:lnTo>
                  <a:pt x="942" y="605"/>
                </a:lnTo>
                <a:lnTo>
                  <a:pt x="956" y="587"/>
                </a:lnTo>
                <a:lnTo>
                  <a:pt x="971" y="586"/>
                </a:lnTo>
                <a:lnTo>
                  <a:pt x="979" y="585"/>
                </a:lnTo>
                <a:lnTo>
                  <a:pt x="987" y="582"/>
                </a:lnTo>
                <a:lnTo>
                  <a:pt x="1003" y="578"/>
                </a:lnTo>
                <a:lnTo>
                  <a:pt x="1021" y="571"/>
                </a:lnTo>
                <a:close/>
                <a:moveTo>
                  <a:pt x="934" y="570"/>
                </a:moveTo>
                <a:lnTo>
                  <a:pt x="937" y="571"/>
                </a:lnTo>
                <a:lnTo>
                  <a:pt x="938" y="571"/>
                </a:lnTo>
                <a:lnTo>
                  <a:pt x="941" y="575"/>
                </a:lnTo>
                <a:lnTo>
                  <a:pt x="941" y="578"/>
                </a:lnTo>
                <a:lnTo>
                  <a:pt x="941" y="579"/>
                </a:lnTo>
                <a:lnTo>
                  <a:pt x="941" y="585"/>
                </a:lnTo>
                <a:lnTo>
                  <a:pt x="927" y="598"/>
                </a:lnTo>
                <a:lnTo>
                  <a:pt x="898" y="627"/>
                </a:lnTo>
                <a:lnTo>
                  <a:pt x="859" y="665"/>
                </a:lnTo>
                <a:lnTo>
                  <a:pt x="813" y="709"/>
                </a:lnTo>
                <a:lnTo>
                  <a:pt x="788" y="729"/>
                </a:lnTo>
                <a:lnTo>
                  <a:pt x="763" y="750"/>
                </a:lnTo>
                <a:lnTo>
                  <a:pt x="739" y="769"/>
                </a:lnTo>
                <a:lnTo>
                  <a:pt x="728" y="778"/>
                </a:lnTo>
                <a:lnTo>
                  <a:pt x="717" y="787"/>
                </a:lnTo>
                <a:lnTo>
                  <a:pt x="706" y="793"/>
                </a:lnTo>
                <a:lnTo>
                  <a:pt x="695" y="800"/>
                </a:lnTo>
                <a:lnTo>
                  <a:pt x="686" y="807"/>
                </a:lnTo>
                <a:lnTo>
                  <a:pt x="676" y="812"/>
                </a:lnTo>
                <a:lnTo>
                  <a:pt x="668" y="817"/>
                </a:lnTo>
                <a:lnTo>
                  <a:pt x="660" y="819"/>
                </a:lnTo>
                <a:lnTo>
                  <a:pt x="653" y="821"/>
                </a:lnTo>
                <a:lnTo>
                  <a:pt x="646" y="822"/>
                </a:lnTo>
                <a:lnTo>
                  <a:pt x="638" y="821"/>
                </a:lnTo>
                <a:lnTo>
                  <a:pt x="633" y="819"/>
                </a:lnTo>
                <a:lnTo>
                  <a:pt x="626" y="817"/>
                </a:lnTo>
                <a:lnTo>
                  <a:pt x="618" y="814"/>
                </a:lnTo>
                <a:lnTo>
                  <a:pt x="631" y="806"/>
                </a:lnTo>
                <a:lnTo>
                  <a:pt x="646" y="795"/>
                </a:lnTo>
                <a:lnTo>
                  <a:pt x="675" y="773"/>
                </a:lnTo>
                <a:lnTo>
                  <a:pt x="690" y="761"/>
                </a:lnTo>
                <a:lnTo>
                  <a:pt x="705" y="747"/>
                </a:lnTo>
                <a:lnTo>
                  <a:pt x="736" y="720"/>
                </a:lnTo>
                <a:lnTo>
                  <a:pt x="766" y="691"/>
                </a:lnTo>
                <a:lnTo>
                  <a:pt x="796" y="662"/>
                </a:lnTo>
                <a:lnTo>
                  <a:pt x="826" y="632"/>
                </a:lnTo>
                <a:lnTo>
                  <a:pt x="855" y="604"/>
                </a:lnTo>
                <a:lnTo>
                  <a:pt x="858" y="600"/>
                </a:lnTo>
                <a:lnTo>
                  <a:pt x="862" y="597"/>
                </a:lnTo>
                <a:lnTo>
                  <a:pt x="871" y="593"/>
                </a:lnTo>
                <a:lnTo>
                  <a:pt x="881" y="589"/>
                </a:lnTo>
                <a:lnTo>
                  <a:pt x="892" y="586"/>
                </a:lnTo>
                <a:lnTo>
                  <a:pt x="913" y="579"/>
                </a:lnTo>
                <a:lnTo>
                  <a:pt x="924" y="575"/>
                </a:lnTo>
                <a:lnTo>
                  <a:pt x="934" y="570"/>
                </a:lnTo>
                <a:close/>
                <a:moveTo>
                  <a:pt x="791" y="571"/>
                </a:moveTo>
                <a:lnTo>
                  <a:pt x="785" y="579"/>
                </a:lnTo>
                <a:lnTo>
                  <a:pt x="778" y="589"/>
                </a:lnTo>
                <a:lnTo>
                  <a:pt x="770" y="597"/>
                </a:lnTo>
                <a:lnTo>
                  <a:pt x="762" y="607"/>
                </a:lnTo>
                <a:lnTo>
                  <a:pt x="753" y="615"/>
                </a:lnTo>
                <a:lnTo>
                  <a:pt x="742" y="624"/>
                </a:lnTo>
                <a:lnTo>
                  <a:pt x="720" y="643"/>
                </a:lnTo>
                <a:lnTo>
                  <a:pt x="694" y="661"/>
                </a:lnTo>
                <a:lnTo>
                  <a:pt x="680" y="671"/>
                </a:lnTo>
                <a:lnTo>
                  <a:pt x="667" y="679"/>
                </a:lnTo>
                <a:lnTo>
                  <a:pt x="638" y="697"/>
                </a:lnTo>
                <a:lnTo>
                  <a:pt x="608" y="714"/>
                </a:lnTo>
                <a:lnTo>
                  <a:pt x="578" y="729"/>
                </a:lnTo>
                <a:lnTo>
                  <a:pt x="547" y="744"/>
                </a:lnTo>
                <a:lnTo>
                  <a:pt x="517" y="757"/>
                </a:lnTo>
                <a:lnTo>
                  <a:pt x="488" y="767"/>
                </a:lnTo>
                <a:lnTo>
                  <a:pt x="461" y="777"/>
                </a:lnTo>
                <a:lnTo>
                  <a:pt x="447" y="781"/>
                </a:lnTo>
                <a:lnTo>
                  <a:pt x="434" y="784"/>
                </a:lnTo>
                <a:lnTo>
                  <a:pt x="423" y="787"/>
                </a:lnTo>
                <a:lnTo>
                  <a:pt x="410" y="788"/>
                </a:lnTo>
                <a:lnTo>
                  <a:pt x="399" y="789"/>
                </a:lnTo>
                <a:lnTo>
                  <a:pt x="390" y="789"/>
                </a:lnTo>
                <a:lnTo>
                  <a:pt x="357" y="789"/>
                </a:lnTo>
                <a:lnTo>
                  <a:pt x="359" y="782"/>
                </a:lnTo>
                <a:lnTo>
                  <a:pt x="363" y="776"/>
                </a:lnTo>
                <a:lnTo>
                  <a:pt x="364" y="773"/>
                </a:lnTo>
                <a:lnTo>
                  <a:pt x="367" y="772"/>
                </a:lnTo>
                <a:lnTo>
                  <a:pt x="372" y="766"/>
                </a:lnTo>
                <a:lnTo>
                  <a:pt x="379" y="763"/>
                </a:lnTo>
                <a:lnTo>
                  <a:pt x="386" y="759"/>
                </a:lnTo>
                <a:lnTo>
                  <a:pt x="394" y="757"/>
                </a:lnTo>
                <a:lnTo>
                  <a:pt x="402" y="754"/>
                </a:lnTo>
                <a:lnTo>
                  <a:pt x="419" y="750"/>
                </a:lnTo>
                <a:lnTo>
                  <a:pt x="436" y="746"/>
                </a:lnTo>
                <a:lnTo>
                  <a:pt x="453" y="742"/>
                </a:lnTo>
                <a:lnTo>
                  <a:pt x="461" y="739"/>
                </a:lnTo>
                <a:lnTo>
                  <a:pt x="468" y="736"/>
                </a:lnTo>
                <a:lnTo>
                  <a:pt x="500" y="721"/>
                </a:lnTo>
                <a:lnTo>
                  <a:pt x="534" y="706"/>
                </a:lnTo>
                <a:lnTo>
                  <a:pt x="568" y="691"/>
                </a:lnTo>
                <a:lnTo>
                  <a:pt x="604" y="673"/>
                </a:lnTo>
                <a:lnTo>
                  <a:pt x="623" y="661"/>
                </a:lnTo>
                <a:lnTo>
                  <a:pt x="645" y="646"/>
                </a:lnTo>
                <a:lnTo>
                  <a:pt x="691" y="613"/>
                </a:lnTo>
                <a:lnTo>
                  <a:pt x="716" y="598"/>
                </a:lnTo>
                <a:lnTo>
                  <a:pt x="742" y="585"/>
                </a:lnTo>
                <a:lnTo>
                  <a:pt x="747" y="582"/>
                </a:lnTo>
                <a:lnTo>
                  <a:pt x="754" y="579"/>
                </a:lnTo>
                <a:lnTo>
                  <a:pt x="766" y="575"/>
                </a:lnTo>
                <a:lnTo>
                  <a:pt x="778" y="572"/>
                </a:lnTo>
                <a:lnTo>
                  <a:pt x="784" y="572"/>
                </a:lnTo>
                <a:lnTo>
                  <a:pt x="791" y="571"/>
                </a:lnTo>
                <a:close/>
                <a:moveTo>
                  <a:pt x="1482" y="564"/>
                </a:moveTo>
                <a:lnTo>
                  <a:pt x="1487" y="566"/>
                </a:lnTo>
                <a:lnTo>
                  <a:pt x="1493" y="567"/>
                </a:lnTo>
                <a:lnTo>
                  <a:pt x="1504" y="574"/>
                </a:lnTo>
                <a:lnTo>
                  <a:pt x="1516" y="581"/>
                </a:lnTo>
                <a:lnTo>
                  <a:pt x="1528" y="587"/>
                </a:lnTo>
                <a:lnTo>
                  <a:pt x="1528" y="592"/>
                </a:lnTo>
                <a:lnTo>
                  <a:pt x="1527" y="594"/>
                </a:lnTo>
                <a:lnTo>
                  <a:pt x="1524" y="598"/>
                </a:lnTo>
                <a:lnTo>
                  <a:pt x="1521" y="602"/>
                </a:lnTo>
                <a:lnTo>
                  <a:pt x="1519" y="607"/>
                </a:lnTo>
                <a:lnTo>
                  <a:pt x="1515" y="609"/>
                </a:lnTo>
                <a:lnTo>
                  <a:pt x="1506" y="615"/>
                </a:lnTo>
                <a:lnTo>
                  <a:pt x="1498" y="620"/>
                </a:lnTo>
                <a:lnTo>
                  <a:pt x="1490" y="624"/>
                </a:lnTo>
                <a:lnTo>
                  <a:pt x="1486" y="626"/>
                </a:lnTo>
                <a:lnTo>
                  <a:pt x="1482" y="627"/>
                </a:lnTo>
                <a:lnTo>
                  <a:pt x="1476" y="628"/>
                </a:lnTo>
                <a:lnTo>
                  <a:pt x="1472" y="627"/>
                </a:lnTo>
                <a:lnTo>
                  <a:pt x="1470" y="627"/>
                </a:lnTo>
                <a:lnTo>
                  <a:pt x="1464" y="624"/>
                </a:lnTo>
                <a:lnTo>
                  <a:pt x="1460" y="620"/>
                </a:lnTo>
                <a:lnTo>
                  <a:pt x="1459" y="616"/>
                </a:lnTo>
                <a:lnTo>
                  <a:pt x="1457" y="611"/>
                </a:lnTo>
                <a:lnTo>
                  <a:pt x="1456" y="607"/>
                </a:lnTo>
                <a:lnTo>
                  <a:pt x="1456" y="601"/>
                </a:lnTo>
                <a:lnTo>
                  <a:pt x="1456" y="594"/>
                </a:lnTo>
                <a:lnTo>
                  <a:pt x="1457" y="589"/>
                </a:lnTo>
                <a:lnTo>
                  <a:pt x="1460" y="582"/>
                </a:lnTo>
                <a:lnTo>
                  <a:pt x="1461" y="579"/>
                </a:lnTo>
                <a:lnTo>
                  <a:pt x="1463" y="577"/>
                </a:lnTo>
                <a:lnTo>
                  <a:pt x="1466" y="572"/>
                </a:lnTo>
                <a:lnTo>
                  <a:pt x="1471" y="568"/>
                </a:lnTo>
                <a:lnTo>
                  <a:pt x="1476" y="566"/>
                </a:lnTo>
                <a:lnTo>
                  <a:pt x="1479" y="566"/>
                </a:lnTo>
                <a:lnTo>
                  <a:pt x="1482" y="564"/>
                </a:lnTo>
                <a:close/>
                <a:moveTo>
                  <a:pt x="1162" y="566"/>
                </a:moveTo>
                <a:lnTo>
                  <a:pt x="1163" y="570"/>
                </a:lnTo>
                <a:lnTo>
                  <a:pt x="1166" y="574"/>
                </a:lnTo>
                <a:lnTo>
                  <a:pt x="1167" y="578"/>
                </a:lnTo>
                <a:lnTo>
                  <a:pt x="1168" y="586"/>
                </a:lnTo>
                <a:lnTo>
                  <a:pt x="1167" y="589"/>
                </a:lnTo>
                <a:lnTo>
                  <a:pt x="1166" y="593"/>
                </a:lnTo>
                <a:lnTo>
                  <a:pt x="1159" y="605"/>
                </a:lnTo>
                <a:lnTo>
                  <a:pt x="1149" y="619"/>
                </a:lnTo>
                <a:lnTo>
                  <a:pt x="1137" y="634"/>
                </a:lnTo>
                <a:lnTo>
                  <a:pt x="1122" y="652"/>
                </a:lnTo>
                <a:lnTo>
                  <a:pt x="1104" y="671"/>
                </a:lnTo>
                <a:lnTo>
                  <a:pt x="1087" y="691"/>
                </a:lnTo>
                <a:lnTo>
                  <a:pt x="1067" y="710"/>
                </a:lnTo>
                <a:lnTo>
                  <a:pt x="1028" y="748"/>
                </a:lnTo>
                <a:lnTo>
                  <a:pt x="1010" y="765"/>
                </a:lnTo>
                <a:lnTo>
                  <a:pt x="994" y="780"/>
                </a:lnTo>
                <a:lnTo>
                  <a:pt x="979" y="792"/>
                </a:lnTo>
                <a:lnTo>
                  <a:pt x="965" y="802"/>
                </a:lnTo>
                <a:lnTo>
                  <a:pt x="956" y="808"/>
                </a:lnTo>
                <a:lnTo>
                  <a:pt x="953" y="810"/>
                </a:lnTo>
                <a:lnTo>
                  <a:pt x="950" y="810"/>
                </a:lnTo>
                <a:lnTo>
                  <a:pt x="916" y="810"/>
                </a:lnTo>
                <a:lnTo>
                  <a:pt x="968" y="754"/>
                </a:lnTo>
                <a:lnTo>
                  <a:pt x="1020" y="695"/>
                </a:lnTo>
                <a:lnTo>
                  <a:pt x="1046" y="665"/>
                </a:lnTo>
                <a:lnTo>
                  <a:pt x="1059" y="650"/>
                </a:lnTo>
                <a:lnTo>
                  <a:pt x="1072" y="634"/>
                </a:lnTo>
                <a:lnTo>
                  <a:pt x="1095" y="604"/>
                </a:lnTo>
                <a:lnTo>
                  <a:pt x="1118" y="572"/>
                </a:lnTo>
                <a:lnTo>
                  <a:pt x="1137" y="570"/>
                </a:lnTo>
                <a:lnTo>
                  <a:pt x="1148" y="568"/>
                </a:lnTo>
                <a:lnTo>
                  <a:pt x="1162" y="566"/>
                </a:lnTo>
                <a:close/>
                <a:moveTo>
                  <a:pt x="2484" y="555"/>
                </a:moveTo>
                <a:lnTo>
                  <a:pt x="2522" y="600"/>
                </a:lnTo>
                <a:lnTo>
                  <a:pt x="2563" y="647"/>
                </a:lnTo>
                <a:lnTo>
                  <a:pt x="2605" y="694"/>
                </a:lnTo>
                <a:lnTo>
                  <a:pt x="2627" y="717"/>
                </a:lnTo>
                <a:lnTo>
                  <a:pt x="2649" y="740"/>
                </a:lnTo>
                <a:lnTo>
                  <a:pt x="2645" y="746"/>
                </a:lnTo>
                <a:lnTo>
                  <a:pt x="2641" y="752"/>
                </a:lnTo>
                <a:lnTo>
                  <a:pt x="2637" y="759"/>
                </a:lnTo>
                <a:lnTo>
                  <a:pt x="2631" y="763"/>
                </a:lnTo>
                <a:lnTo>
                  <a:pt x="2623" y="757"/>
                </a:lnTo>
                <a:lnTo>
                  <a:pt x="2604" y="739"/>
                </a:lnTo>
                <a:lnTo>
                  <a:pt x="2578" y="714"/>
                </a:lnTo>
                <a:lnTo>
                  <a:pt x="2549" y="684"/>
                </a:lnTo>
                <a:lnTo>
                  <a:pt x="2521" y="654"/>
                </a:lnTo>
                <a:lnTo>
                  <a:pt x="2507" y="639"/>
                </a:lnTo>
                <a:lnTo>
                  <a:pt x="2495" y="624"/>
                </a:lnTo>
                <a:lnTo>
                  <a:pt x="2485" y="611"/>
                </a:lnTo>
                <a:lnTo>
                  <a:pt x="2481" y="605"/>
                </a:lnTo>
                <a:lnTo>
                  <a:pt x="2478" y="598"/>
                </a:lnTo>
                <a:lnTo>
                  <a:pt x="2473" y="589"/>
                </a:lnTo>
                <a:lnTo>
                  <a:pt x="2472" y="585"/>
                </a:lnTo>
                <a:lnTo>
                  <a:pt x="2472" y="581"/>
                </a:lnTo>
                <a:lnTo>
                  <a:pt x="2472" y="577"/>
                </a:lnTo>
                <a:lnTo>
                  <a:pt x="2473" y="572"/>
                </a:lnTo>
                <a:lnTo>
                  <a:pt x="2477" y="566"/>
                </a:lnTo>
                <a:lnTo>
                  <a:pt x="2481" y="560"/>
                </a:lnTo>
                <a:lnTo>
                  <a:pt x="2483" y="557"/>
                </a:lnTo>
                <a:lnTo>
                  <a:pt x="2484" y="555"/>
                </a:lnTo>
                <a:close/>
                <a:moveTo>
                  <a:pt x="720" y="555"/>
                </a:moveTo>
                <a:lnTo>
                  <a:pt x="724" y="557"/>
                </a:lnTo>
                <a:lnTo>
                  <a:pt x="728" y="560"/>
                </a:lnTo>
                <a:lnTo>
                  <a:pt x="733" y="562"/>
                </a:lnTo>
                <a:lnTo>
                  <a:pt x="718" y="575"/>
                </a:lnTo>
                <a:lnTo>
                  <a:pt x="701" y="590"/>
                </a:lnTo>
                <a:lnTo>
                  <a:pt x="679" y="607"/>
                </a:lnTo>
                <a:lnTo>
                  <a:pt x="654" y="623"/>
                </a:lnTo>
                <a:lnTo>
                  <a:pt x="627" y="639"/>
                </a:lnTo>
                <a:lnTo>
                  <a:pt x="597" y="656"/>
                </a:lnTo>
                <a:lnTo>
                  <a:pt x="567" y="673"/>
                </a:lnTo>
                <a:lnTo>
                  <a:pt x="534" y="688"/>
                </a:lnTo>
                <a:lnTo>
                  <a:pt x="503" y="705"/>
                </a:lnTo>
                <a:lnTo>
                  <a:pt x="470" y="718"/>
                </a:lnTo>
                <a:lnTo>
                  <a:pt x="438" y="731"/>
                </a:lnTo>
                <a:lnTo>
                  <a:pt x="406" y="742"/>
                </a:lnTo>
                <a:lnTo>
                  <a:pt x="378" y="751"/>
                </a:lnTo>
                <a:lnTo>
                  <a:pt x="363" y="755"/>
                </a:lnTo>
                <a:lnTo>
                  <a:pt x="349" y="758"/>
                </a:lnTo>
                <a:lnTo>
                  <a:pt x="335" y="761"/>
                </a:lnTo>
                <a:lnTo>
                  <a:pt x="323" y="762"/>
                </a:lnTo>
                <a:lnTo>
                  <a:pt x="312" y="763"/>
                </a:lnTo>
                <a:lnTo>
                  <a:pt x="301" y="763"/>
                </a:lnTo>
                <a:lnTo>
                  <a:pt x="184" y="763"/>
                </a:lnTo>
                <a:lnTo>
                  <a:pt x="184" y="728"/>
                </a:lnTo>
                <a:lnTo>
                  <a:pt x="218" y="728"/>
                </a:lnTo>
                <a:lnTo>
                  <a:pt x="252" y="725"/>
                </a:lnTo>
                <a:lnTo>
                  <a:pt x="285" y="721"/>
                </a:lnTo>
                <a:lnTo>
                  <a:pt x="319" y="716"/>
                </a:lnTo>
                <a:lnTo>
                  <a:pt x="352" y="709"/>
                </a:lnTo>
                <a:lnTo>
                  <a:pt x="369" y="705"/>
                </a:lnTo>
                <a:lnTo>
                  <a:pt x="386" y="701"/>
                </a:lnTo>
                <a:lnTo>
                  <a:pt x="402" y="697"/>
                </a:lnTo>
                <a:lnTo>
                  <a:pt x="419" y="691"/>
                </a:lnTo>
                <a:lnTo>
                  <a:pt x="453" y="680"/>
                </a:lnTo>
                <a:lnTo>
                  <a:pt x="485" y="668"/>
                </a:lnTo>
                <a:lnTo>
                  <a:pt x="519" y="654"/>
                </a:lnTo>
                <a:lnTo>
                  <a:pt x="552" y="641"/>
                </a:lnTo>
                <a:lnTo>
                  <a:pt x="586" y="624"/>
                </a:lnTo>
                <a:lnTo>
                  <a:pt x="619" y="608"/>
                </a:lnTo>
                <a:lnTo>
                  <a:pt x="653" y="592"/>
                </a:lnTo>
                <a:lnTo>
                  <a:pt x="687" y="572"/>
                </a:lnTo>
                <a:lnTo>
                  <a:pt x="720" y="555"/>
                </a:lnTo>
                <a:close/>
                <a:moveTo>
                  <a:pt x="1689" y="549"/>
                </a:moveTo>
                <a:lnTo>
                  <a:pt x="1692" y="571"/>
                </a:lnTo>
                <a:lnTo>
                  <a:pt x="1693" y="585"/>
                </a:lnTo>
                <a:lnTo>
                  <a:pt x="1696" y="601"/>
                </a:lnTo>
                <a:lnTo>
                  <a:pt x="1690" y="602"/>
                </a:lnTo>
                <a:lnTo>
                  <a:pt x="1686" y="604"/>
                </a:lnTo>
                <a:lnTo>
                  <a:pt x="1678" y="612"/>
                </a:lnTo>
                <a:lnTo>
                  <a:pt x="1674" y="604"/>
                </a:lnTo>
                <a:lnTo>
                  <a:pt x="1671" y="597"/>
                </a:lnTo>
                <a:lnTo>
                  <a:pt x="1670" y="589"/>
                </a:lnTo>
                <a:lnTo>
                  <a:pt x="1670" y="581"/>
                </a:lnTo>
                <a:lnTo>
                  <a:pt x="1670" y="570"/>
                </a:lnTo>
                <a:lnTo>
                  <a:pt x="1671" y="566"/>
                </a:lnTo>
                <a:lnTo>
                  <a:pt x="1671" y="564"/>
                </a:lnTo>
                <a:lnTo>
                  <a:pt x="1674" y="562"/>
                </a:lnTo>
                <a:lnTo>
                  <a:pt x="1678" y="559"/>
                </a:lnTo>
                <a:lnTo>
                  <a:pt x="1682" y="555"/>
                </a:lnTo>
                <a:lnTo>
                  <a:pt x="1689" y="549"/>
                </a:lnTo>
                <a:close/>
                <a:moveTo>
                  <a:pt x="1419" y="549"/>
                </a:moveTo>
                <a:lnTo>
                  <a:pt x="1423" y="549"/>
                </a:lnTo>
                <a:lnTo>
                  <a:pt x="1427" y="551"/>
                </a:lnTo>
                <a:lnTo>
                  <a:pt x="1431" y="552"/>
                </a:lnTo>
                <a:lnTo>
                  <a:pt x="1436" y="553"/>
                </a:lnTo>
                <a:lnTo>
                  <a:pt x="1440" y="556"/>
                </a:lnTo>
                <a:lnTo>
                  <a:pt x="1442" y="559"/>
                </a:lnTo>
                <a:lnTo>
                  <a:pt x="1451" y="567"/>
                </a:lnTo>
                <a:lnTo>
                  <a:pt x="1448" y="571"/>
                </a:lnTo>
                <a:lnTo>
                  <a:pt x="1446" y="575"/>
                </a:lnTo>
                <a:lnTo>
                  <a:pt x="1444" y="585"/>
                </a:lnTo>
                <a:lnTo>
                  <a:pt x="1442" y="596"/>
                </a:lnTo>
                <a:lnTo>
                  <a:pt x="1440" y="605"/>
                </a:lnTo>
                <a:lnTo>
                  <a:pt x="1438" y="611"/>
                </a:lnTo>
                <a:lnTo>
                  <a:pt x="1436" y="615"/>
                </a:lnTo>
                <a:lnTo>
                  <a:pt x="1433" y="619"/>
                </a:lnTo>
                <a:lnTo>
                  <a:pt x="1429" y="623"/>
                </a:lnTo>
                <a:lnTo>
                  <a:pt x="1425" y="627"/>
                </a:lnTo>
                <a:lnTo>
                  <a:pt x="1419" y="630"/>
                </a:lnTo>
                <a:lnTo>
                  <a:pt x="1414" y="631"/>
                </a:lnTo>
                <a:lnTo>
                  <a:pt x="1406" y="632"/>
                </a:lnTo>
                <a:lnTo>
                  <a:pt x="1388" y="632"/>
                </a:lnTo>
                <a:lnTo>
                  <a:pt x="1388" y="587"/>
                </a:lnTo>
                <a:lnTo>
                  <a:pt x="1389" y="581"/>
                </a:lnTo>
                <a:lnTo>
                  <a:pt x="1391" y="574"/>
                </a:lnTo>
                <a:lnTo>
                  <a:pt x="1395" y="567"/>
                </a:lnTo>
                <a:lnTo>
                  <a:pt x="1400" y="562"/>
                </a:lnTo>
                <a:lnTo>
                  <a:pt x="1404" y="556"/>
                </a:lnTo>
                <a:lnTo>
                  <a:pt x="1410" y="552"/>
                </a:lnTo>
                <a:lnTo>
                  <a:pt x="1415" y="551"/>
                </a:lnTo>
                <a:lnTo>
                  <a:pt x="1416" y="549"/>
                </a:lnTo>
                <a:lnTo>
                  <a:pt x="1419" y="549"/>
                </a:lnTo>
                <a:close/>
                <a:moveTo>
                  <a:pt x="1641" y="544"/>
                </a:moveTo>
                <a:lnTo>
                  <a:pt x="1644" y="547"/>
                </a:lnTo>
                <a:lnTo>
                  <a:pt x="1647" y="548"/>
                </a:lnTo>
                <a:lnTo>
                  <a:pt x="1651" y="553"/>
                </a:lnTo>
                <a:lnTo>
                  <a:pt x="1652" y="556"/>
                </a:lnTo>
                <a:lnTo>
                  <a:pt x="1654" y="559"/>
                </a:lnTo>
                <a:lnTo>
                  <a:pt x="1654" y="563"/>
                </a:lnTo>
                <a:lnTo>
                  <a:pt x="1655" y="567"/>
                </a:lnTo>
                <a:lnTo>
                  <a:pt x="1654" y="572"/>
                </a:lnTo>
                <a:lnTo>
                  <a:pt x="1652" y="577"/>
                </a:lnTo>
                <a:lnTo>
                  <a:pt x="1650" y="581"/>
                </a:lnTo>
                <a:lnTo>
                  <a:pt x="1647" y="585"/>
                </a:lnTo>
                <a:lnTo>
                  <a:pt x="1639" y="592"/>
                </a:lnTo>
                <a:lnTo>
                  <a:pt x="1635" y="594"/>
                </a:lnTo>
                <a:lnTo>
                  <a:pt x="1629" y="596"/>
                </a:lnTo>
                <a:lnTo>
                  <a:pt x="1628" y="592"/>
                </a:lnTo>
                <a:lnTo>
                  <a:pt x="1626" y="589"/>
                </a:lnTo>
                <a:lnTo>
                  <a:pt x="1624" y="585"/>
                </a:lnTo>
                <a:lnTo>
                  <a:pt x="1624" y="578"/>
                </a:lnTo>
                <a:lnTo>
                  <a:pt x="1624" y="574"/>
                </a:lnTo>
                <a:lnTo>
                  <a:pt x="1625" y="568"/>
                </a:lnTo>
                <a:lnTo>
                  <a:pt x="1626" y="564"/>
                </a:lnTo>
                <a:lnTo>
                  <a:pt x="1629" y="560"/>
                </a:lnTo>
                <a:lnTo>
                  <a:pt x="1635" y="552"/>
                </a:lnTo>
                <a:lnTo>
                  <a:pt x="1641" y="544"/>
                </a:lnTo>
                <a:close/>
                <a:moveTo>
                  <a:pt x="2714" y="529"/>
                </a:moveTo>
                <a:lnTo>
                  <a:pt x="2721" y="532"/>
                </a:lnTo>
                <a:lnTo>
                  <a:pt x="2728" y="534"/>
                </a:lnTo>
                <a:lnTo>
                  <a:pt x="2736" y="537"/>
                </a:lnTo>
                <a:lnTo>
                  <a:pt x="2744" y="538"/>
                </a:lnTo>
                <a:lnTo>
                  <a:pt x="2752" y="541"/>
                </a:lnTo>
                <a:lnTo>
                  <a:pt x="2761" y="544"/>
                </a:lnTo>
                <a:lnTo>
                  <a:pt x="2767" y="547"/>
                </a:lnTo>
                <a:lnTo>
                  <a:pt x="2774" y="551"/>
                </a:lnTo>
                <a:lnTo>
                  <a:pt x="2808" y="581"/>
                </a:lnTo>
                <a:lnTo>
                  <a:pt x="2842" y="607"/>
                </a:lnTo>
                <a:lnTo>
                  <a:pt x="2877" y="631"/>
                </a:lnTo>
                <a:lnTo>
                  <a:pt x="2893" y="642"/>
                </a:lnTo>
                <a:lnTo>
                  <a:pt x="2909" y="654"/>
                </a:lnTo>
                <a:lnTo>
                  <a:pt x="2942" y="675"/>
                </a:lnTo>
                <a:lnTo>
                  <a:pt x="2975" y="694"/>
                </a:lnTo>
                <a:lnTo>
                  <a:pt x="3009" y="712"/>
                </a:lnTo>
                <a:lnTo>
                  <a:pt x="3042" y="729"/>
                </a:lnTo>
                <a:lnTo>
                  <a:pt x="3032" y="735"/>
                </a:lnTo>
                <a:lnTo>
                  <a:pt x="3028" y="737"/>
                </a:lnTo>
                <a:lnTo>
                  <a:pt x="3022" y="739"/>
                </a:lnTo>
                <a:lnTo>
                  <a:pt x="3013" y="742"/>
                </a:lnTo>
                <a:lnTo>
                  <a:pt x="3002" y="743"/>
                </a:lnTo>
                <a:lnTo>
                  <a:pt x="2984" y="742"/>
                </a:lnTo>
                <a:lnTo>
                  <a:pt x="2965" y="739"/>
                </a:lnTo>
                <a:lnTo>
                  <a:pt x="2945" y="735"/>
                </a:lnTo>
                <a:lnTo>
                  <a:pt x="2923" y="728"/>
                </a:lnTo>
                <a:lnTo>
                  <a:pt x="2911" y="725"/>
                </a:lnTo>
                <a:lnTo>
                  <a:pt x="2900" y="721"/>
                </a:lnTo>
                <a:lnTo>
                  <a:pt x="2877" y="712"/>
                </a:lnTo>
                <a:lnTo>
                  <a:pt x="2853" y="701"/>
                </a:lnTo>
                <a:lnTo>
                  <a:pt x="2830" y="690"/>
                </a:lnTo>
                <a:lnTo>
                  <a:pt x="2808" y="676"/>
                </a:lnTo>
                <a:lnTo>
                  <a:pt x="2785" y="662"/>
                </a:lnTo>
                <a:lnTo>
                  <a:pt x="2763" y="649"/>
                </a:lnTo>
                <a:lnTo>
                  <a:pt x="2743" y="632"/>
                </a:lnTo>
                <a:lnTo>
                  <a:pt x="2733" y="624"/>
                </a:lnTo>
                <a:lnTo>
                  <a:pt x="2724" y="617"/>
                </a:lnTo>
                <a:lnTo>
                  <a:pt x="2706" y="600"/>
                </a:lnTo>
                <a:lnTo>
                  <a:pt x="2698" y="592"/>
                </a:lnTo>
                <a:lnTo>
                  <a:pt x="2690" y="583"/>
                </a:lnTo>
                <a:lnTo>
                  <a:pt x="2683" y="575"/>
                </a:lnTo>
                <a:lnTo>
                  <a:pt x="2676" y="566"/>
                </a:lnTo>
                <a:lnTo>
                  <a:pt x="2682" y="567"/>
                </a:lnTo>
                <a:lnTo>
                  <a:pt x="2686" y="567"/>
                </a:lnTo>
                <a:lnTo>
                  <a:pt x="2690" y="566"/>
                </a:lnTo>
                <a:lnTo>
                  <a:pt x="2693" y="566"/>
                </a:lnTo>
                <a:lnTo>
                  <a:pt x="2695" y="564"/>
                </a:lnTo>
                <a:lnTo>
                  <a:pt x="2698" y="562"/>
                </a:lnTo>
                <a:lnTo>
                  <a:pt x="2701" y="557"/>
                </a:lnTo>
                <a:lnTo>
                  <a:pt x="2703" y="551"/>
                </a:lnTo>
                <a:lnTo>
                  <a:pt x="2706" y="544"/>
                </a:lnTo>
                <a:lnTo>
                  <a:pt x="2709" y="537"/>
                </a:lnTo>
                <a:lnTo>
                  <a:pt x="2712" y="533"/>
                </a:lnTo>
                <a:lnTo>
                  <a:pt x="2714" y="529"/>
                </a:lnTo>
                <a:close/>
                <a:moveTo>
                  <a:pt x="2540" y="523"/>
                </a:moveTo>
                <a:lnTo>
                  <a:pt x="2547" y="523"/>
                </a:lnTo>
                <a:lnTo>
                  <a:pt x="2552" y="525"/>
                </a:lnTo>
                <a:lnTo>
                  <a:pt x="2553" y="525"/>
                </a:lnTo>
                <a:lnTo>
                  <a:pt x="2555" y="526"/>
                </a:lnTo>
                <a:lnTo>
                  <a:pt x="2558" y="530"/>
                </a:lnTo>
                <a:lnTo>
                  <a:pt x="2566" y="542"/>
                </a:lnTo>
                <a:lnTo>
                  <a:pt x="2575" y="556"/>
                </a:lnTo>
                <a:lnTo>
                  <a:pt x="2585" y="570"/>
                </a:lnTo>
                <a:lnTo>
                  <a:pt x="2596" y="583"/>
                </a:lnTo>
                <a:lnTo>
                  <a:pt x="2608" y="598"/>
                </a:lnTo>
                <a:lnTo>
                  <a:pt x="2620" y="612"/>
                </a:lnTo>
                <a:lnTo>
                  <a:pt x="2648" y="639"/>
                </a:lnTo>
                <a:lnTo>
                  <a:pt x="2675" y="667"/>
                </a:lnTo>
                <a:lnTo>
                  <a:pt x="2690" y="680"/>
                </a:lnTo>
                <a:lnTo>
                  <a:pt x="2705" y="692"/>
                </a:lnTo>
                <a:lnTo>
                  <a:pt x="2735" y="717"/>
                </a:lnTo>
                <a:lnTo>
                  <a:pt x="2763" y="739"/>
                </a:lnTo>
                <a:lnTo>
                  <a:pt x="2763" y="763"/>
                </a:lnTo>
                <a:lnTo>
                  <a:pt x="2762" y="766"/>
                </a:lnTo>
                <a:lnTo>
                  <a:pt x="2761" y="767"/>
                </a:lnTo>
                <a:lnTo>
                  <a:pt x="2759" y="767"/>
                </a:lnTo>
                <a:lnTo>
                  <a:pt x="2755" y="769"/>
                </a:lnTo>
                <a:lnTo>
                  <a:pt x="2751" y="769"/>
                </a:lnTo>
                <a:lnTo>
                  <a:pt x="2744" y="769"/>
                </a:lnTo>
                <a:lnTo>
                  <a:pt x="2737" y="767"/>
                </a:lnTo>
                <a:lnTo>
                  <a:pt x="2729" y="765"/>
                </a:lnTo>
                <a:lnTo>
                  <a:pt x="2721" y="761"/>
                </a:lnTo>
                <a:lnTo>
                  <a:pt x="2712" y="757"/>
                </a:lnTo>
                <a:lnTo>
                  <a:pt x="2703" y="752"/>
                </a:lnTo>
                <a:lnTo>
                  <a:pt x="2684" y="740"/>
                </a:lnTo>
                <a:lnTo>
                  <a:pt x="2664" y="725"/>
                </a:lnTo>
                <a:lnTo>
                  <a:pt x="2643" y="710"/>
                </a:lnTo>
                <a:lnTo>
                  <a:pt x="2623" y="692"/>
                </a:lnTo>
                <a:lnTo>
                  <a:pt x="2604" y="673"/>
                </a:lnTo>
                <a:lnTo>
                  <a:pt x="2585" y="654"/>
                </a:lnTo>
                <a:lnTo>
                  <a:pt x="2567" y="637"/>
                </a:lnTo>
                <a:lnTo>
                  <a:pt x="2551" y="617"/>
                </a:lnTo>
                <a:lnTo>
                  <a:pt x="2536" y="601"/>
                </a:lnTo>
                <a:lnTo>
                  <a:pt x="2525" y="585"/>
                </a:lnTo>
                <a:lnTo>
                  <a:pt x="2515" y="571"/>
                </a:lnTo>
                <a:lnTo>
                  <a:pt x="2513" y="566"/>
                </a:lnTo>
                <a:lnTo>
                  <a:pt x="2510" y="560"/>
                </a:lnTo>
                <a:lnTo>
                  <a:pt x="2508" y="556"/>
                </a:lnTo>
                <a:lnTo>
                  <a:pt x="2508" y="552"/>
                </a:lnTo>
                <a:lnTo>
                  <a:pt x="2508" y="548"/>
                </a:lnTo>
                <a:lnTo>
                  <a:pt x="2508" y="545"/>
                </a:lnTo>
                <a:lnTo>
                  <a:pt x="2511" y="541"/>
                </a:lnTo>
                <a:lnTo>
                  <a:pt x="2513" y="538"/>
                </a:lnTo>
                <a:lnTo>
                  <a:pt x="2517" y="534"/>
                </a:lnTo>
                <a:lnTo>
                  <a:pt x="2523" y="530"/>
                </a:lnTo>
                <a:lnTo>
                  <a:pt x="2529" y="527"/>
                </a:lnTo>
                <a:lnTo>
                  <a:pt x="2533" y="525"/>
                </a:lnTo>
                <a:lnTo>
                  <a:pt x="2540" y="523"/>
                </a:lnTo>
                <a:close/>
                <a:moveTo>
                  <a:pt x="2158" y="523"/>
                </a:moveTo>
                <a:lnTo>
                  <a:pt x="2164" y="525"/>
                </a:lnTo>
                <a:lnTo>
                  <a:pt x="2168" y="526"/>
                </a:lnTo>
                <a:lnTo>
                  <a:pt x="2179" y="527"/>
                </a:lnTo>
                <a:lnTo>
                  <a:pt x="2203" y="530"/>
                </a:lnTo>
                <a:lnTo>
                  <a:pt x="2210" y="544"/>
                </a:lnTo>
                <a:lnTo>
                  <a:pt x="2217" y="557"/>
                </a:lnTo>
                <a:lnTo>
                  <a:pt x="2222" y="571"/>
                </a:lnTo>
                <a:lnTo>
                  <a:pt x="2225" y="578"/>
                </a:lnTo>
                <a:lnTo>
                  <a:pt x="2225" y="583"/>
                </a:lnTo>
                <a:lnTo>
                  <a:pt x="2225" y="589"/>
                </a:lnTo>
                <a:lnTo>
                  <a:pt x="2224" y="593"/>
                </a:lnTo>
                <a:lnTo>
                  <a:pt x="2221" y="598"/>
                </a:lnTo>
                <a:lnTo>
                  <a:pt x="2219" y="604"/>
                </a:lnTo>
                <a:lnTo>
                  <a:pt x="2209" y="622"/>
                </a:lnTo>
                <a:lnTo>
                  <a:pt x="2198" y="622"/>
                </a:lnTo>
                <a:lnTo>
                  <a:pt x="2189" y="619"/>
                </a:lnTo>
                <a:lnTo>
                  <a:pt x="2180" y="615"/>
                </a:lnTo>
                <a:lnTo>
                  <a:pt x="2173" y="611"/>
                </a:lnTo>
                <a:lnTo>
                  <a:pt x="2169" y="608"/>
                </a:lnTo>
                <a:lnTo>
                  <a:pt x="2166" y="605"/>
                </a:lnTo>
                <a:lnTo>
                  <a:pt x="2162" y="598"/>
                </a:lnTo>
                <a:lnTo>
                  <a:pt x="2158" y="592"/>
                </a:lnTo>
                <a:lnTo>
                  <a:pt x="2158" y="583"/>
                </a:lnTo>
                <a:lnTo>
                  <a:pt x="2158" y="523"/>
                </a:lnTo>
                <a:close/>
                <a:moveTo>
                  <a:pt x="2027" y="523"/>
                </a:moveTo>
                <a:lnTo>
                  <a:pt x="2037" y="530"/>
                </a:lnTo>
                <a:lnTo>
                  <a:pt x="2045" y="534"/>
                </a:lnTo>
                <a:lnTo>
                  <a:pt x="2053" y="538"/>
                </a:lnTo>
                <a:lnTo>
                  <a:pt x="2060" y="541"/>
                </a:lnTo>
                <a:lnTo>
                  <a:pt x="2065" y="542"/>
                </a:lnTo>
                <a:lnTo>
                  <a:pt x="2071" y="544"/>
                </a:lnTo>
                <a:lnTo>
                  <a:pt x="2080" y="544"/>
                </a:lnTo>
                <a:lnTo>
                  <a:pt x="2087" y="545"/>
                </a:lnTo>
                <a:lnTo>
                  <a:pt x="2090" y="547"/>
                </a:lnTo>
                <a:lnTo>
                  <a:pt x="2091" y="549"/>
                </a:lnTo>
                <a:lnTo>
                  <a:pt x="2093" y="553"/>
                </a:lnTo>
                <a:lnTo>
                  <a:pt x="2094" y="557"/>
                </a:lnTo>
                <a:lnTo>
                  <a:pt x="2094" y="572"/>
                </a:lnTo>
                <a:lnTo>
                  <a:pt x="2094" y="583"/>
                </a:lnTo>
                <a:lnTo>
                  <a:pt x="2093" y="587"/>
                </a:lnTo>
                <a:lnTo>
                  <a:pt x="2091" y="593"/>
                </a:lnTo>
                <a:lnTo>
                  <a:pt x="2087" y="605"/>
                </a:lnTo>
                <a:lnTo>
                  <a:pt x="2082" y="617"/>
                </a:lnTo>
                <a:lnTo>
                  <a:pt x="2078" y="615"/>
                </a:lnTo>
                <a:lnTo>
                  <a:pt x="2074" y="611"/>
                </a:lnTo>
                <a:lnTo>
                  <a:pt x="2069" y="607"/>
                </a:lnTo>
                <a:lnTo>
                  <a:pt x="2064" y="601"/>
                </a:lnTo>
                <a:lnTo>
                  <a:pt x="2056" y="589"/>
                </a:lnTo>
                <a:lnTo>
                  <a:pt x="2046" y="575"/>
                </a:lnTo>
                <a:lnTo>
                  <a:pt x="2033" y="551"/>
                </a:lnTo>
                <a:lnTo>
                  <a:pt x="2027" y="540"/>
                </a:lnTo>
                <a:lnTo>
                  <a:pt x="2027" y="523"/>
                </a:lnTo>
                <a:close/>
                <a:moveTo>
                  <a:pt x="1986" y="549"/>
                </a:moveTo>
                <a:lnTo>
                  <a:pt x="1992" y="549"/>
                </a:lnTo>
                <a:lnTo>
                  <a:pt x="1994" y="548"/>
                </a:lnTo>
                <a:lnTo>
                  <a:pt x="1999" y="545"/>
                </a:lnTo>
                <a:lnTo>
                  <a:pt x="2001" y="544"/>
                </a:lnTo>
                <a:lnTo>
                  <a:pt x="2007" y="538"/>
                </a:lnTo>
                <a:lnTo>
                  <a:pt x="2011" y="536"/>
                </a:lnTo>
                <a:lnTo>
                  <a:pt x="2015" y="534"/>
                </a:lnTo>
                <a:lnTo>
                  <a:pt x="2015" y="556"/>
                </a:lnTo>
                <a:lnTo>
                  <a:pt x="2015" y="562"/>
                </a:lnTo>
                <a:lnTo>
                  <a:pt x="2014" y="566"/>
                </a:lnTo>
                <a:lnTo>
                  <a:pt x="2012" y="570"/>
                </a:lnTo>
                <a:lnTo>
                  <a:pt x="2009" y="574"/>
                </a:lnTo>
                <a:lnTo>
                  <a:pt x="2004" y="582"/>
                </a:lnTo>
                <a:lnTo>
                  <a:pt x="1999" y="592"/>
                </a:lnTo>
                <a:lnTo>
                  <a:pt x="1973" y="579"/>
                </a:lnTo>
                <a:lnTo>
                  <a:pt x="1963" y="572"/>
                </a:lnTo>
                <a:lnTo>
                  <a:pt x="1956" y="567"/>
                </a:lnTo>
                <a:lnTo>
                  <a:pt x="1952" y="564"/>
                </a:lnTo>
                <a:lnTo>
                  <a:pt x="1950" y="560"/>
                </a:lnTo>
                <a:lnTo>
                  <a:pt x="1948" y="556"/>
                </a:lnTo>
                <a:lnTo>
                  <a:pt x="1945" y="552"/>
                </a:lnTo>
                <a:lnTo>
                  <a:pt x="1944" y="548"/>
                </a:lnTo>
                <a:lnTo>
                  <a:pt x="1943" y="544"/>
                </a:lnTo>
                <a:lnTo>
                  <a:pt x="1943" y="538"/>
                </a:lnTo>
                <a:lnTo>
                  <a:pt x="1943" y="533"/>
                </a:lnTo>
                <a:lnTo>
                  <a:pt x="1952" y="527"/>
                </a:lnTo>
                <a:lnTo>
                  <a:pt x="1960" y="533"/>
                </a:lnTo>
                <a:lnTo>
                  <a:pt x="1965" y="537"/>
                </a:lnTo>
                <a:lnTo>
                  <a:pt x="1969" y="541"/>
                </a:lnTo>
                <a:lnTo>
                  <a:pt x="1977" y="547"/>
                </a:lnTo>
                <a:lnTo>
                  <a:pt x="1982" y="548"/>
                </a:lnTo>
                <a:lnTo>
                  <a:pt x="1986" y="549"/>
                </a:lnTo>
                <a:close/>
                <a:moveTo>
                  <a:pt x="1711" y="523"/>
                </a:moveTo>
                <a:lnTo>
                  <a:pt x="1726" y="538"/>
                </a:lnTo>
                <a:lnTo>
                  <a:pt x="1741" y="556"/>
                </a:lnTo>
                <a:lnTo>
                  <a:pt x="1748" y="564"/>
                </a:lnTo>
                <a:lnTo>
                  <a:pt x="1755" y="572"/>
                </a:lnTo>
                <a:lnTo>
                  <a:pt x="1757" y="581"/>
                </a:lnTo>
                <a:lnTo>
                  <a:pt x="1759" y="583"/>
                </a:lnTo>
                <a:lnTo>
                  <a:pt x="1759" y="586"/>
                </a:lnTo>
                <a:lnTo>
                  <a:pt x="1759" y="592"/>
                </a:lnTo>
                <a:lnTo>
                  <a:pt x="1757" y="597"/>
                </a:lnTo>
                <a:lnTo>
                  <a:pt x="1752" y="608"/>
                </a:lnTo>
                <a:lnTo>
                  <a:pt x="1749" y="615"/>
                </a:lnTo>
                <a:lnTo>
                  <a:pt x="1745" y="620"/>
                </a:lnTo>
                <a:lnTo>
                  <a:pt x="1735" y="632"/>
                </a:lnTo>
                <a:lnTo>
                  <a:pt x="1731" y="628"/>
                </a:lnTo>
                <a:lnTo>
                  <a:pt x="1727" y="623"/>
                </a:lnTo>
                <a:lnTo>
                  <a:pt x="1719" y="611"/>
                </a:lnTo>
                <a:lnTo>
                  <a:pt x="1716" y="604"/>
                </a:lnTo>
                <a:lnTo>
                  <a:pt x="1714" y="597"/>
                </a:lnTo>
                <a:lnTo>
                  <a:pt x="1711" y="583"/>
                </a:lnTo>
                <a:lnTo>
                  <a:pt x="1711" y="523"/>
                </a:lnTo>
                <a:close/>
                <a:moveTo>
                  <a:pt x="1087" y="523"/>
                </a:moveTo>
                <a:lnTo>
                  <a:pt x="1091" y="526"/>
                </a:lnTo>
                <a:lnTo>
                  <a:pt x="1096" y="532"/>
                </a:lnTo>
                <a:lnTo>
                  <a:pt x="1103" y="540"/>
                </a:lnTo>
                <a:lnTo>
                  <a:pt x="1108" y="548"/>
                </a:lnTo>
                <a:lnTo>
                  <a:pt x="1110" y="552"/>
                </a:lnTo>
                <a:lnTo>
                  <a:pt x="1110" y="556"/>
                </a:lnTo>
                <a:lnTo>
                  <a:pt x="1108" y="562"/>
                </a:lnTo>
                <a:lnTo>
                  <a:pt x="1102" y="572"/>
                </a:lnTo>
                <a:lnTo>
                  <a:pt x="1093" y="587"/>
                </a:lnTo>
                <a:lnTo>
                  <a:pt x="1081" y="605"/>
                </a:lnTo>
                <a:lnTo>
                  <a:pt x="1066" y="623"/>
                </a:lnTo>
                <a:lnTo>
                  <a:pt x="1050" y="642"/>
                </a:lnTo>
                <a:lnTo>
                  <a:pt x="1016" y="683"/>
                </a:lnTo>
                <a:lnTo>
                  <a:pt x="998" y="702"/>
                </a:lnTo>
                <a:lnTo>
                  <a:pt x="980" y="721"/>
                </a:lnTo>
                <a:lnTo>
                  <a:pt x="949" y="754"/>
                </a:lnTo>
                <a:lnTo>
                  <a:pt x="915" y="788"/>
                </a:lnTo>
                <a:lnTo>
                  <a:pt x="892" y="803"/>
                </a:lnTo>
                <a:lnTo>
                  <a:pt x="881" y="808"/>
                </a:lnTo>
                <a:lnTo>
                  <a:pt x="870" y="812"/>
                </a:lnTo>
                <a:lnTo>
                  <a:pt x="860" y="817"/>
                </a:lnTo>
                <a:lnTo>
                  <a:pt x="851" y="819"/>
                </a:lnTo>
                <a:lnTo>
                  <a:pt x="841" y="821"/>
                </a:lnTo>
                <a:lnTo>
                  <a:pt x="832" y="821"/>
                </a:lnTo>
                <a:lnTo>
                  <a:pt x="807" y="821"/>
                </a:lnTo>
                <a:lnTo>
                  <a:pt x="844" y="787"/>
                </a:lnTo>
                <a:lnTo>
                  <a:pt x="863" y="769"/>
                </a:lnTo>
                <a:lnTo>
                  <a:pt x="882" y="750"/>
                </a:lnTo>
                <a:lnTo>
                  <a:pt x="900" y="731"/>
                </a:lnTo>
                <a:lnTo>
                  <a:pt x="919" y="710"/>
                </a:lnTo>
                <a:lnTo>
                  <a:pt x="956" y="671"/>
                </a:lnTo>
                <a:lnTo>
                  <a:pt x="991" y="631"/>
                </a:lnTo>
                <a:lnTo>
                  <a:pt x="1025" y="593"/>
                </a:lnTo>
                <a:lnTo>
                  <a:pt x="1057" y="556"/>
                </a:lnTo>
                <a:lnTo>
                  <a:pt x="1087" y="523"/>
                </a:lnTo>
                <a:close/>
                <a:moveTo>
                  <a:pt x="642" y="523"/>
                </a:moveTo>
                <a:lnTo>
                  <a:pt x="701" y="523"/>
                </a:lnTo>
                <a:lnTo>
                  <a:pt x="701" y="542"/>
                </a:lnTo>
                <a:lnTo>
                  <a:pt x="675" y="559"/>
                </a:lnTo>
                <a:lnTo>
                  <a:pt x="646" y="575"/>
                </a:lnTo>
                <a:lnTo>
                  <a:pt x="616" y="590"/>
                </a:lnTo>
                <a:lnTo>
                  <a:pt x="586" y="607"/>
                </a:lnTo>
                <a:lnTo>
                  <a:pt x="553" y="622"/>
                </a:lnTo>
                <a:lnTo>
                  <a:pt x="522" y="635"/>
                </a:lnTo>
                <a:lnTo>
                  <a:pt x="488" y="649"/>
                </a:lnTo>
                <a:lnTo>
                  <a:pt x="454" y="661"/>
                </a:lnTo>
                <a:lnTo>
                  <a:pt x="421" y="673"/>
                </a:lnTo>
                <a:lnTo>
                  <a:pt x="387" y="684"/>
                </a:lnTo>
                <a:lnTo>
                  <a:pt x="353" y="694"/>
                </a:lnTo>
                <a:lnTo>
                  <a:pt x="337" y="698"/>
                </a:lnTo>
                <a:lnTo>
                  <a:pt x="320" y="702"/>
                </a:lnTo>
                <a:lnTo>
                  <a:pt x="288" y="707"/>
                </a:lnTo>
                <a:lnTo>
                  <a:pt x="271" y="710"/>
                </a:lnTo>
                <a:lnTo>
                  <a:pt x="256" y="713"/>
                </a:lnTo>
                <a:lnTo>
                  <a:pt x="226" y="716"/>
                </a:lnTo>
                <a:lnTo>
                  <a:pt x="196" y="717"/>
                </a:lnTo>
                <a:lnTo>
                  <a:pt x="181" y="716"/>
                </a:lnTo>
                <a:lnTo>
                  <a:pt x="155" y="713"/>
                </a:lnTo>
                <a:lnTo>
                  <a:pt x="142" y="710"/>
                </a:lnTo>
                <a:lnTo>
                  <a:pt x="127" y="707"/>
                </a:lnTo>
                <a:lnTo>
                  <a:pt x="113" y="703"/>
                </a:lnTo>
                <a:lnTo>
                  <a:pt x="100" y="699"/>
                </a:lnTo>
                <a:lnTo>
                  <a:pt x="102" y="694"/>
                </a:lnTo>
                <a:lnTo>
                  <a:pt x="104" y="688"/>
                </a:lnTo>
                <a:lnTo>
                  <a:pt x="106" y="683"/>
                </a:lnTo>
                <a:lnTo>
                  <a:pt x="110" y="677"/>
                </a:lnTo>
                <a:lnTo>
                  <a:pt x="115" y="673"/>
                </a:lnTo>
                <a:lnTo>
                  <a:pt x="119" y="669"/>
                </a:lnTo>
                <a:lnTo>
                  <a:pt x="130" y="661"/>
                </a:lnTo>
                <a:lnTo>
                  <a:pt x="140" y="654"/>
                </a:lnTo>
                <a:lnTo>
                  <a:pt x="151" y="650"/>
                </a:lnTo>
                <a:lnTo>
                  <a:pt x="157" y="649"/>
                </a:lnTo>
                <a:lnTo>
                  <a:pt x="161" y="647"/>
                </a:lnTo>
                <a:lnTo>
                  <a:pt x="166" y="646"/>
                </a:lnTo>
                <a:lnTo>
                  <a:pt x="170" y="646"/>
                </a:lnTo>
                <a:lnTo>
                  <a:pt x="206" y="647"/>
                </a:lnTo>
                <a:lnTo>
                  <a:pt x="224" y="647"/>
                </a:lnTo>
                <a:lnTo>
                  <a:pt x="241" y="647"/>
                </a:lnTo>
                <a:lnTo>
                  <a:pt x="277" y="646"/>
                </a:lnTo>
                <a:lnTo>
                  <a:pt x="311" y="642"/>
                </a:lnTo>
                <a:lnTo>
                  <a:pt x="337" y="638"/>
                </a:lnTo>
                <a:lnTo>
                  <a:pt x="363" y="632"/>
                </a:lnTo>
                <a:lnTo>
                  <a:pt x="387" y="627"/>
                </a:lnTo>
                <a:lnTo>
                  <a:pt x="413" y="622"/>
                </a:lnTo>
                <a:lnTo>
                  <a:pt x="439" y="615"/>
                </a:lnTo>
                <a:lnTo>
                  <a:pt x="464" y="608"/>
                </a:lnTo>
                <a:lnTo>
                  <a:pt x="489" y="598"/>
                </a:lnTo>
                <a:lnTo>
                  <a:pt x="515" y="589"/>
                </a:lnTo>
                <a:lnTo>
                  <a:pt x="532" y="582"/>
                </a:lnTo>
                <a:lnTo>
                  <a:pt x="551" y="572"/>
                </a:lnTo>
                <a:lnTo>
                  <a:pt x="589" y="549"/>
                </a:lnTo>
                <a:lnTo>
                  <a:pt x="623" y="532"/>
                </a:lnTo>
                <a:lnTo>
                  <a:pt x="635" y="526"/>
                </a:lnTo>
                <a:lnTo>
                  <a:pt x="639" y="523"/>
                </a:lnTo>
                <a:lnTo>
                  <a:pt x="641" y="523"/>
                </a:lnTo>
                <a:lnTo>
                  <a:pt x="642" y="523"/>
                </a:lnTo>
                <a:close/>
                <a:moveTo>
                  <a:pt x="1321" y="519"/>
                </a:moveTo>
                <a:lnTo>
                  <a:pt x="1346" y="519"/>
                </a:lnTo>
                <a:lnTo>
                  <a:pt x="1341" y="523"/>
                </a:lnTo>
                <a:lnTo>
                  <a:pt x="1337" y="529"/>
                </a:lnTo>
                <a:lnTo>
                  <a:pt x="1329" y="540"/>
                </a:lnTo>
                <a:lnTo>
                  <a:pt x="1324" y="551"/>
                </a:lnTo>
                <a:lnTo>
                  <a:pt x="1318" y="563"/>
                </a:lnTo>
                <a:lnTo>
                  <a:pt x="1314" y="575"/>
                </a:lnTo>
                <a:lnTo>
                  <a:pt x="1311" y="587"/>
                </a:lnTo>
                <a:lnTo>
                  <a:pt x="1310" y="600"/>
                </a:lnTo>
                <a:lnTo>
                  <a:pt x="1309" y="612"/>
                </a:lnTo>
                <a:lnTo>
                  <a:pt x="1302" y="612"/>
                </a:lnTo>
                <a:lnTo>
                  <a:pt x="1296" y="615"/>
                </a:lnTo>
                <a:lnTo>
                  <a:pt x="1290" y="616"/>
                </a:lnTo>
                <a:lnTo>
                  <a:pt x="1284" y="617"/>
                </a:lnTo>
                <a:lnTo>
                  <a:pt x="1283" y="616"/>
                </a:lnTo>
                <a:lnTo>
                  <a:pt x="1281" y="616"/>
                </a:lnTo>
                <a:lnTo>
                  <a:pt x="1279" y="612"/>
                </a:lnTo>
                <a:lnTo>
                  <a:pt x="1277" y="608"/>
                </a:lnTo>
                <a:lnTo>
                  <a:pt x="1277" y="604"/>
                </a:lnTo>
                <a:lnTo>
                  <a:pt x="1279" y="596"/>
                </a:lnTo>
                <a:lnTo>
                  <a:pt x="1281" y="585"/>
                </a:lnTo>
                <a:lnTo>
                  <a:pt x="1284" y="574"/>
                </a:lnTo>
                <a:lnTo>
                  <a:pt x="1290" y="562"/>
                </a:lnTo>
                <a:lnTo>
                  <a:pt x="1296" y="549"/>
                </a:lnTo>
                <a:lnTo>
                  <a:pt x="1303" y="537"/>
                </a:lnTo>
                <a:lnTo>
                  <a:pt x="1307" y="533"/>
                </a:lnTo>
                <a:lnTo>
                  <a:pt x="1311" y="527"/>
                </a:lnTo>
                <a:lnTo>
                  <a:pt x="1321" y="519"/>
                </a:lnTo>
                <a:close/>
                <a:moveTo>
                  <a:pt x="2797" y="512"/>
                </a:moveTo>
                <a:lnTo>
                  <a:pt x="2811" y="517"/>
                </a:lnTo>
                <a:lnTo>
                  <a:pt x="2827" y="519"/>
                </a:lnTo>
                <a:lnTo>
                  <a:pt x="2841" y="523"/>
                </a:lnTo>
                <a:lnTo>
                  <a:pt x="2848" y="527"/>
                </a:lnTo>
                <a:lnTo>
                  <a:pt x="2852" y="530"/>
                </a:lnTo>
                <a:lnTo>
                  <a:pt x="2898" y="567"/>
                </a:lnTo>
                <a:lnTo>
                  <a:pt x="2941" y="602"/>
                </a:lnTo>
                <a:lnTo>
                  <a:pt x="2962" y="617"/>
                </a:lnTo>
                <a:lnTo>
                  <a:pt x="2983" y="632"/>
                </a:lnTo>
                <a:lnTo>
                  <a:pt x="3003" y="646"/>
                </a:lnTo>
                <a:lnTo>
                  <a:pt x="3025" y="657"/>
                </a:lnTo>
                <a:lnTo>
                  <a:pt x="3036" y="664"/>
                </a:lnTo>
                <a:lnTo>
                  <a:pt x="3048" y="669"/>
                </a:lnTo>
                <a:lnTo>
                  <a:pt x="3074" y="679"/>
                </a:lnTo>
                <a:lnTo>
                  <a:pt x="3101" y="687"/>
                </a:lnTo>
                <a:lnTo>
                  <a:pt x="3130" y="694"/>
                </a:lnTo>
                <a:lnTo>
                  <a:pt x="3185" y="707"/>
                </a:lnTo>
                <a:lnTo>
                  <a:pt x="3211" y="716"/>
                </a:lnTo>
                <a:lnTo>
                  <a:pt x="3235" y="722"/>
                </a:lnTo>
                <a:lnTo>
                  <a:pt x="3235" y="742"/>
                </a:lnTo>
                <a:lnTo>
                  <a:pt x="3231" y="744"/>
                </a:lnTo>
                <a:lnTo>
                  <a:pt x="3226" y="746"/>
                </a:lnTo>
                <a:lnTo>
                  <a:pt x="3221" y="747"/>
                </a:lnTo>
                <a:lnTo>
                  <a:pt x="3216" y="747"/>
                </a:lnTo>
                <a:lnTo>
                  <a:pt x="3197" y="748"/>
                </a:lnTo>
                <a:lnTo>
                  <a:pt x="3175" y="747"/>
                </a:lnTo>
                <a:lnTo>
                  <a:pt x="3152" y="744"/>
                </a:lnTo>
                <a:lnTo>
                  <a:pt x="3130" y="740"/>
                </a:lnTo>
                <a:lnTo>
                  <a:pt x="3107" y="733"/>
                </a:lnTo>
                <a:lnTo>
                  <a:pt x="3095" y="729"/>
                </a:lnTo>
                <a:lnTo>
                  <a:pt x="3084" y="725"/>
                </a:lnTo>
                <a:lnTo>
                  <a:pt x="3059" y="717"/>
                </a:lnTo>
                <a:lnTo>
                  <a:pt x="3036" y="706"/>
                </a:lnTo>
                <a:lnTo>
                  <a:pt x="3013" y="695"/>
                </a:lnTo>
                <a:lnTo>
                  <a:pt x="2988" y="683"/>
                </a:lnTo>
                <a:lnTo>
                  <a:pt x="2965" y="669"/>
                </a:lnTo>
                <a:lnTo>
                  <a:pt x="2942" y="656"/>
                </a:lnTo>
                <a:lnTo>
                  <a:pt x="2917" y="642"/>
                </a:lnTo>
                <a:lnTo>
                  <a:pt x="2872" y="612"/>
                </a:lnTo>
                <a:lnTo>
                  <a:pt x="2829" y="582"/>
                </a:lnTo>
                <a:lnTo>
                  <a:pt x="2818" y="574"/>
                </a:lnTo>
                <a:lnTo>
                  <a:pt x="2812" y="570"/>
                </a:lnTo>
                <a:lnTo>
                  <a:pt x="2806" y="564"/>
                </a:lnTo>
                <a:lnTo>
                  <a:pt x="2800" y="557"/>
                </a:lnTo>
                <a:lnTo>
                  <a:pt x="2795" y="552"/>
                </a:lnTo>
                <a:lnTo>
                  <a:pt x="2793" y="549"/>
                </a:lnTo>
                <a:lnTo>
                  <a:pt x="2792" y="547"/>
                </a:lnTo>
                <a:lnTo>
                  <a:pt x="2791" y="544"/>
                </a:lnTo>
                <a:lnTo>
                  <a:pt x="2791" y="541"/>
                </a:lnTo>
                <a:lnTo>
                  <a:pt x="2792" y="533"/>
                </a:lnTo>
                <a:lnTo>
                  <a:pt x="2792" y="530"/>
                </a:lnTo>
                <a:lnTo>
                  <a:pt x="2793" y="527"/>
                </a:lnTo>
                <a:lnTo>
                  <a:pt x="2796" y="521"/>
                </a:lnTo>
                <a:lnTo>
                  <a:pt x="2797" y="512"/>
                </a:lnTo>
                <a:close/>
                <a:moveTo>
                  <a:pt x="1673" y="512"/>
                </a:moveTo>
                <a:lnTo>
                  <a:pt x="1678" y="518"/>
                </a:lnTo>
                <a:lnTo>
                  <a:pt x="1680" y="521"/>
                </a:lnTo>
                <a:lnTo>
                  <a:pt x="1682" y="523"/>
                </a:lnTo>
                <a:lnTo>
                  <a:pt x="1685" y="530"/>
                </a:lnTo>
                <a:lnTo>
                  <a:pt x="1685" y="533"/>
                </a:lnTo>
                <a:lnTo>
                  <a:pt x="1685" y="538"/>
                </a:lnTo>
                <a:lnTo>
                  <a:pt x="1681" y="540"/>
                </a:lnTo>
                <a:lnTo>
                  <a:pt x="1677" y="541"/>
                </a:lnTo>
                <a:lnTo>
                  <a:pt x="1667" y="549"/>
                </a:lnTo>
                <a:lnTo>
                  <a:pt x="1655" y="536"/>
                </a:lnTo>
                <a:lnTo>
                  <a:pt x="1659" y="530"/>
                </a:lnTo>
                <a:lnTo>
                  <a:pt x="1663" y="523"/>
                </a:lnTo>
                <a:lnTo>
                  <a:pt x="1667" y="518"/>
                </a:lnTo>
                <a:lnTo>
                  <a:pt x="1670" y="515"/>
                </a:lnTo>
                <a:lnTo>
                  <a:pt x="1673" y="512"/>
                </a:lnTo>
                <a:close/>
                <a:moveTo>
                  <a:pt x="1382" y="514"/>
                </a:moveTo>
                <a:lnTo>
                  <a:pt x="1376" y="530"/>
                </a:lnTo>
                <a:lnTo>
                  <a:pt x="1373" y="538"/>
                </a:lnTo>
                <a:lnTo>
                  <a:pt x="1371" y="542"/>
                </a:lnTo>
                <a:lnTo>
                  <a:pt x="1371" y="547"/>
                </a:lnTo>
                <a:lnTo>
                  <a:pt x="1373" y="551"/>
                </a:lnTo>
                <a:lnTo>
                  <a:pt x="1373" y="553"/>
                </a:lnTo>
                <a:lnTo>
                  <a:pt x="1376" y="555"/>
                </a:lnTo>
                <a:lnTo>
                  <a:pt x="1377" y="556"/>
                </a:lnTo>
                <a:lnTo>
                  <a:pt x="1380" y="557"/>
                </a:lnTo>
                <a:lnTo>
                  <a:pt x="1381" y="559"/>
                </a:lnTo>
                <a:lnTo>
                  <a:pt x="1382" y="562"/>
                </a:lnTo>
                <a:lnTo>
                  <a:pt x="1382" y="564"/>
                </a:lnTo>
                <a:lnTo>
                  <a:pt x="1382" y="570"/>
                </a:lnTo>
                <a:lnTo>
                  <a:pt x="1381" y="575"/>
                </a:lnTo>
                <a:lnTo>
                  <a:pt x="1378" y="587"/>
                </a:lnTo>
                <a:lnTo>
                  <a:pt x="1370" y="611"/>
                </a:lnTo>
                <a:lnTo>
                  <a:pt x="1367" y="615"/>
                </a:lnTo>
                <a:lnTo>
                  <a:pt x="1363" y="617"/>
                </a:lnTo>
                <a:lnTo>
                  <a:pt x="1359" y="622"/>
                </a:lnTo>
                <a:lnTo>
                  <a:pt x="1352" y="624"/>
                </a:lnTo>
                <a:lnTo>
                  <a:pt x="1340" y="628"/>
                </a:lnTo>
                <a:lnTo>
                  <a:pt x="1326" y="632"/>
                </a:lnTo>
                <a:lnTo>
                  <a:pt x="1324" y="628"/>
                </a:lnTo>
                <a:lnTo>
                  <a:pt x="1322" y="624"/>
                </a:lnTo>
                <a:lnTo>
                  <a:pt x="1321" y="620"/>
                </a:lnTo>
                <a:lnTo>
                  <a:pt x="1320" y="612"/>
                </a:lnTo>
                <a:lnTo>
                  <a:pt x="1320" y="608"/>
                </a:lnTo>
                <a:lnTo>
                  <a:pt x="1321" y="602"/>
                </a:lnTo>
                <a:lnTo>
                  <a:pt x="1325" y="587"/>
                </a:lnTo>
                <a:lnTo>
                  <a:pt x="1331" y="571"/>
                </a:lnTo>
                <a:lnTo>
                  <a:pt x="1339" y="555"/>
                </a:lnTo>
                <a:lnTo>
                  <a:pt x="1344" y="547"/>
                </a:lnTo>
                <a:lnTo>
                  <a:pt x="1348" y="540"/>
                </a:lnTo>
                <a:lnTo>
                  <a:pt x="1354" y="533"/>
                </a:lnTo>
                <a:lnTo>
                  <a:pt x="1356" y="529"/>
                </a:lnTo>
                <a:lnTo>
                  <a:pt x="1359" y="526"/>
                </a:lnTo>
                <a:lnTo>
                  <a:pt x="1365" y="521"/>
                </a:lnTo>
                <a:lnTo>
                  <a:pt x="1370" y="517"/>
                </a:lnTo>
                <a:lnTo>
                  <a:pt x="1373" y="515"/>
                </a:lnTo>
                <a:lnTo>
                  <a:pt x="1376" y="515"/>
                </a:lnTo>
                <a:lnTo>
                  <a:pt x="1382" y="514"/>
                </a:lnTo>
                <a:close/>
                <a:moveTo>
                  <a:pt x="2247" y="507"/>
                </a:moveTo>
                <a:lnTo>
                  <a:pt x="2249" y="508"/>
                </a:lnTo>
                <a:lnTo>
                  <a:pt x="2255" y="510"/>
                </a:lnTo>
                <a:lnTo>
                  <a:pt x="2260" y="512"/>
                </a:lnTo>
                <a:lnTo>
                  <a:pt x="2266" y="517"/>
                </a:lnTo>
                <a:lnTo>
                  <a:pt x="2278" y="527"/>
                </a:lnTo>
                <a:lnTo>
                  <a:pt x="2292" y="540"/>
                </a:lnTo>
                <a:lnTo>
                  <a:pt x="2304" y="553"/>
                </a:lnTo>
                <a:lnTo>
                  <a:pt x="2315" y="567"/>
                </a:lnTo>
                <a:lnTo>
                  <a:pt x="2319" y="572"/>
                </a:lnTo>
                <a:lnTo>
                  <a:pt x="2322" y="578"/>
                </a:lnTo>
                <a:lnTo>
                  <a:pt x="2324" y="582"/>
                </a:lnTo>
                <a:lnTo>
                  <a:pt x="2324" y="586"/>
                </a:lnTo>
                <a:lnTo>
                  <a:pt x="2324" y="592"/>
                </a:lnTo>
                <a:lnTo>
                  <a:pt x="2322" y="597"/>
                </a:lnTo>
                <a:lnTo>
                  <a:pt x="2318" y="604"/>
                </a:lnTo>
                <a:lnTo>
                  <a:pt x="2314" y="609"/>
                </a:lnTo>
                <a:lnTo>
                  <a:pt x="2309" y="615"/>
                </a:lnTo>
                <a:lnTo>
                  <a:pt x="2304" y="619"/>
                </a:lnTo>
                <a:lnTo>
                  <a:pt x="2301" y="620"/>
                </a:lnTo>
                <a:lnTo>
                  <a:pt x="2299" y="622"/>
                </a:lnTo>
                <a:lnTo>
                  <a:pt x="2293" y="623"/>
                </a:lnTo>
                <a:lnTo>
                  <a:pt x="2286" y="622"/>
                </a:lnTo>
                <a:lnTo>
                  <a:pt x="2282" y="620"/>
                </a:lnTo>
                <a:lnTo>
                  <a:pt x="2279" y="619"/>
                </a:lnTo>
                <a:lnTo>
                  <a:pt x="2273" y="615"/>
                </a:lnTo>
                <a:lnTo>
                  <a:pt x="2266" y="609"/>
                </a:lnTo>
                <a:lnTo>
                  <a:pt x="2259" y="602"/>
                </a:lnTo>
                <a:lnTo>
                  <a:pt x="2254" y="596"/>
                </a:lnTo>
                <a:lnTo>
                  <a:pt x="2243" y="579"/>
                </a:lnTo>
                <a:lnTo>
                  <a:pt x="2233" y="563"/>
                </a:lnTo>
                <a:lnTo>
                  <a:pt x="2226" y="548"/>
                </a:lnTo>
                <a:lnTo>
                  <a:pt x="2222" y="537"/>
                </a:lnTo>
                <a:lnTo>
                  <a:pt x="2219" y="532"/>
                </a:lnTo>
                <a:lnTo>
                  <a:pt x="2221" y="526"/>
                </a:lnTo>
                <a:lnTo>
                  <a:pt x="2222" y="522"/>
                </a:lnTo>
                <a:lnTo>
                  <a:pt x="2225" y="518"/>
                </a:lnTo>
                <a:lnTo>
                  <a:pt x="2228" y="514"/>
                </a:lnTo>
                <a:lnTo>
                  <a:pt x="2232" y="511"/>
                </a:lnTo>
                <a:lnTo>
                  <a:pt x="2234" y="510"/>
                </a:lnTo>
                <a:lnTo>
                  <a:pt x="2237" y="510"/>
                </a:lnTo>
                <a:lnTo>
                  <a:pt x="2241" y="508"/>
                </a:lnTo>
                <a:lnTo>
                  <a:pt x="2247" y="507"/>
                </a:lnTo>
                <a:close/>
                <a:moveTo>
                  <a:pt x="2129" y="507"/>
                </a:moveTo>
                <a:lnTo>
                  <a:pt x="2134" y="514"/>
                </a:lnTo>
                <a:lnTo>
                  <a:pt x="2138" y="522"/>
                </a:lnTo>
                <a:lnTo>
                  <a:pt x="2140" y="532"/>
                </a:lnTo>
                <a:lnTo>
                  <a:pt x="2143" y="540"/>
                </a:lnTo>
                <a:lnTo>
                  <a:pt x="2146" y="557"/>
                </a:lnTo>
                <a:lnTo>
                  <a:pt x="2146" y="566"/>
                </a:lnTo>
                <a:lnTo>
                  <a:pt x="2146" y="574"/>
                </a:lnTo>
                <a:lnTo>
                  <a:pt x="2146" y="612"/>
                </a:lnTo>
                <a:lnTo>
                  <a:pt x="2127" y="612"/>
                </a:lnTo>
                <a:lnTo>
                  <a:pt x="2121" y="605"/>
                </a:lnTo>
                <a:lnTo>
                  <a:pt x="2117" y="598"/>
                </a:lnTo>
                <a:lnTo>
                  <a:pt x="2113" y="590"/>
                </a:lnTo>
                <a:lnTo>
                  <a:pt x="2110" y="582"/>
                </a:lnTo>
                <a:lnTo>
                  <a:pt x="2106" y="568"/>
                </a:lnTo>
                <a:lnTo>
                  <a:pt x="2105" y="563"/>
                </a:lnTo>
                <a:lnTo>
                  <a:pt x="2105" y="560"/>
                </a:lnTo>
                <a:lnTo>
                  <a:pt x="2105" y="545"/>
                </a:lnTo>
                <a:lnTo>
                  <a:pt x="2105" y="538"/>
                </a:lnTo>
                <a:lnTo>
                  <a:pt x="2106" y="533"/>
                </a:lnTo>
                <a:lnTo>
                  <a:pt x="2109" y="526"/>
                </a:lnTo>
                <a:lnTo>
                  <a:pt x="2114" y="521"/>
                </a:lnTo>
                <a:lnTo>
                  <a:pt x="2120" y="514"/>
                </a:lnTo>
                <a:lnTo>
                  <a:pt x="2129" y="507"/>
                </a:lnTo>
                <a:close/>
                <a:moveTo>
                  <a:pt x="1835" y="507"/>
                </a:moveTo>
                <a:lnTo>
                  <a:pt x="1845" y="514"/>
                </a:lnTo>
                <a:lnTo>
                  <a:pt x="1853" y="521"/>
                </a:lnTo>
                <a:lnTo>
                  <a:pt x="1858" y="526"/>
                </a:lnTo>
                <a:lnTo>
                  <a:pt x="1864" y="533"/>
                </a:lnTo>
                <a:lnTo>
                  <a:pt x="1866" y="538"/>
                </a:lnTo>
                <a:lnTo>
                  <a:pt x="1868" y="545"/>
                </a:lnTo>
                <a:lnTo>
                  <a:pt x="1869" y="552"/>
                </a:lnTo>
                <a:lnTo>
                  <a:pt x="1869" y="560"/>
                </a:lnTo>
                <a:lnTo>
                  <a:pt x="1868" y="570"/>
                </a:lnTo>
                <a:lnTo>
                  <a:pt x="1868" y="575"/>
                </a:lnTo>
                <a:lnTo>
                  <a:pt x="1865" y="581"/>
                </a:lnTo>
                <a:lnTo>
                  <a:pt x="1862" y="592"/>
                </a:lnTo>
                <a:lnTo>
                  <a:pt x="1857" y="601"/>
                </a:lnTo>
                <a:lnTo>
                  <a:pt x="1847" y="597"/>
                </a:lnTo>
                <a:lnTo>
                  <a:pt x="1838" y="592"/>
                </a:lnTo>
                <a:lnTo>
                  <a:pt x="1828" y="586"/>
                </a:lnTo>
                <a:lnTo>
                  <a:pt x="1820" y="579"/>
                </a:lnTo>
                <a:lnTo>
                  <a:pt x="1812" y="572"/>
                </a:lnTo>
                <a:lnTo>
                  <a:pt x="1806" y="566"/>
                </a:lnTo>
                <a:lnTo>
                  <a:pt x="1804" y="559"/>
                </a:lnTo>
                <a:lnTo>
                  <a:pt x="1802" y="555"/>
                </a:lnTo>
                <a:lnTo>
                  <a:pt x="1802" y="552"/>
                </a:lnTo>
                <a:lnTo>
                  <a:pt x="1802" y="523"/>
                </a:lnTo>
                <a:lnTo>
                  <a:pt x="1806" y="525"/>
                </a:lnTo>
                <a:lnTo>
                  <a:pt x="1810" y="526"/>
                </a:lnTo>
                <a:lnTo>
                  <a:pt x="1815" y="529"/>
                </a:lnTo>
                <a:lnTo>
                  <a:pt x="1835" y="507"/>
                </a:lnTo>
                <a:close/>
                <a:moveTo>
                  <a:pt x="2562" y="503"/>
                </a:moveTo>
                <a:lnTo>
                  <a:pt x="2573" y="510"/>
                </a:lnTo>
                <a:lnTo>
                  <a:pt x="2585" y="517"/>
                </a:lnTo>
                <a:lnTo>
                  <a:pt x="2608" y="529"/>
                </a:lnTo>
                <a:lnTo>
                  <a:pt x="2620" y="536"/>
                </a:lnTo>
                <a:lnTo>
                  <a:pt x="2631" y="541"/>
                </a:lnTo>
                <a:lnTo>
                  <a:pt x="2641" y="548"/>
                </a:lnTo>
                <a:lnTo>
                  <a:pt x="2645" y="552"/>
                </a:lnTo>
                <a:lnTo>
                  <a:pt x="2649" y="556"/>
                </a:lnTo>
                <a:lnTo>
                  <a:pt x="2673" y="583"/>
                </a:lnTo>
                <a:lnTo>
                  <a:pt x="2701" y="609"/>
                </a:lnTo>
                <a:lnTo>
                  <a:pt x="2714" y="622"/>
                </a:lnTo>
                <a:lnTo>
                  <a:pt x="2728" y="634"/>
                </a:lnTo>
                <a:lnTo>
                  <a:pt x="2757" y="657"/>
                </a:lnTo>
                <a:lnTo>
                  <a:pt x="2772" y="668"/>
                </a:lnTo>
                <a:lnTo>
                  <a:pt x="2787" y="677"/>
                </a:lnTo>
                <a:lnTo>
                  <a:pt x="2815" y="697"/>
                </a:lnTo>
                <a:lnTo>
                  <a:pt x="2845" y="714"/>
                </a:lnTo>
                <a:lnTo>
                  <a:pt x="2874" y="728"/>
                </a:lnTo>
                <a:lnTo>
                  <a:pt x="2874" y="747"/>
                </a:lnTo>
                <a:lnTo>
                  <a:pt x="2871" y="748"/>
                </a:lnTo>
                <a:lnTo>
                  <a:pt x="2868" y="748"/>
                </a:lnTo>
                <a:lnTo>
                  <a:pt x="2862" y="751"/>
                </a:lnTo>
                <a:lnTo>
                  <a:pt x="2855" y="752"/>
                </a:lnTo>
                <a:lnTo>
                  <a:pt x="2845" y="754"/>
                </a:lnTo>
                <a:lnTo>
                  <a:pt x="2837" y="752"/>
                </a:lnTo>
                <a:lnTo>
                  <a:pt x="2829" y="751"/>
                </a:lnTo>
                <a:lnTo>
                  <a:pt x="2819" y="750"/>
                </a:lnTo>
                <a:lnTo>
                  <a:pt x="2811" y="747"/>
                </a:lnTo>
                <a:lnTo>
                  <a:pt x="2792" y="739"/>
                </a:lnTo>
                <a:lnTo>
                  <a:pt x="2782" y="733"/>
                </a:lnTo>
                <a:lnTo>
                  <a:pt x="2773" y="728"/>
                </a:lnTo>
                <a:lnTo>
                  <a:pt x="2752" y="714"/>
                </a:lnTo>
                <a:lnTo>
                  <a:pt x="2732" y="699"/>
                </a:lnTo>
                <a:lnTo>
                  <a:pt x="2712" y="682"/>
                </a:lnTo>
                <a:lnTo>
                  <a:pt x="2691" y="664"/>
                </a:lnTo>
                <a:lnTo>
                  <a:pt x="2672" y="643"/>
                </a:lnTo>
                <a:lnTo>
                  <a:pt x="2652" y="623"/>
                </a:lnTo>
                <a:lnTo>
                  <a:pt x="2634" y="602"/>
                </a:lnTo>
                <a:lnTo>
                  <a:pt x="2616" y="582"/>
                </a:lnTo>
                <a:lnTo>
                  <a:pt x="2600" y="560"/>
                </a:lnTo>
                <a:lnTo>
                  <a:pt x="2585" y="540"/>
                </a:lnTo>
                <a:lnTo>
                  <a:pt x="2573" y="521"/>
                </a:lnTo>
                <a:lnTo>
                  <a:pt x="2562" y="503"/>
                </a:lnTo>
                <a:close/>
                <a:moveTo>
                  <a:pt x="1887" y="497"/>
                </a:moveTo>
                <a:lnTo>
                  <a:pt x="1898" y="512"/>
                </a:lnTo>
                <a:lnTo>
                  <a:pt x="1907" y="523"/>
                </a:lnTo>
                <a:lnTo>
                  <a:pt x="1921" y="537"/>
                </a:lnTo>
                <a:lnTo>
                  <a:pt x="1926" y="542"/>
                </a:lnTo>
                <a:lnTo>
                  <a:pt x="1929" y="547"/>
                </a:lnTo>
                <a:lnTo>
                  <a:pt x="1932" y="552"/>
                </a:lnTo>
                <a:lnTo>
                  <a:pt x="1932" y="560"/>
                </a:lnTo>
                <a:lnTo>
                  <a:pt x="1932" y="568"/>
                </a:lnTo>
                <a:lnTo>
                  <a:pt x="1932" y="572"/>
                </a:lnTo>
                <a:lnTo>
                  <a:pt x="1930" y="575"/>
                </a:lnTo>
                <a:lnTo>
                  <a:pt x="1929" y="581"/>
                </a:lnTo>
                <a:lnTo>
                  <a:pt x="1926" y="583"/>
                </a:lnTo>
                <a:lnTo>
                  <a:pt x="1925" y="586"/>
                </a:lnTo>
                <a:lnTo>
                  <a:pt x="1915" y="579"/>
                </a:lnTo>
                <a:lnTo>
                  <a:pt x="1907" y="572"/>
                </a:lnTo>
                <a:lnTo>
                  <a:pt x="1899" y="564"/>
                </a:lnTo>
                <a:lnTo>
                  <a:pt x="1891" y="555"/>
                </a:lnTo>
                <a:lnTo>
                  <a:pt x="1884" y="547"/>
                </a:lnTo>
                <a:lnTo>
                  <a:pt x="1879" y="537"/>
                </a:lnTo>
                <a:lnTo>
                  <a:pt x="1877" y="533"/>
                </a:lnTo>
                <a:lnTo>
                  <a:pt x="1876" y="529"/>
                </a:lnTo>
                <a:lnTo>
                  <a:pt x="1875" y="525"/>
                </a:lnTo>
                <a:lnTo>
                  <a:pt x="1875" y="521"/>
                </a:lnTo>
                <a:lnTo>
                  <a:pt x="1875" y="517"/>
                </a:lnTo>
                <a:lnTo>
                  <a:pt x="1876" y="512"/>
                </a:lnTo>
                <a:lnTo>
                  <a:pt x="1880" y="507"/>
                </a:lnTo>
                <a:lnTo>
                  <a:pt x="1884" y="502"/>
                </a:lnTo>
                <a:lnTo>
                  <a:pt x="1885" y="500"/>
                </a:lnTo>
                <a:lnTo>
                  <a:pt x="1887" y="497"/>
                </a:lnTo>
                <a:close/>
                <a:moveTo>
                  <a:pt x="1318" y="492"/>
                </a:moveTo>
                <a:lnTo>
                  <a:pt x="1301" y="519"/>
                </a:lnTo>
                <a:lnTo>
                  <a:pt x="1284" y="545"/>
                </a:lnTo>
                <a:lnTo>
                  <a:pt x="1269" y="571"/>
                </a:lnTo>
                <a:lnTo>
                  <a:pt x="1256" y="596"/>
                </a:lnTo>
                <a:lnTo>
                  <a:pt x="1231" y="596"/>
                </a:lnTo>
                <a:lnTo>
                  <a:pt x="1231" y="567"/>
                </a:lnTo>
                <a:lnTo>
                  <a:pt x="1237" y="560"/>
                </a:lnTo>
                <a:lnTo>
                  <a:pt x="1242" y="553"/>
                </a:lnTo>
                <a:lnTo>
                  <a:pt x="1253" y="540"/>
                </a:lnTo>
                <a:lnTo>
                  <a:pt x="1262" y="525"/>
                </a:lnTo>
                <a:lnTo>
                  <a:pt x="1275" y="508"/>
                </a:lnTo>
                <a:lnTo>
                  <a:pt x="1283" y="507"/>
                </a:lnTo>
                <a:lnTo>
                  <a:pt x="1294" y="504"/>
                </a:lnTo>
                <a:lnTo>
                  <a:pt x="1306" y="499"/>
                </a:lnTo>
                <a:lnTo>
                  <a:pt x="1318" y="492"/>
                </a:lnTo>
                <a:close/>
                <a:moveTo>
                  <a:pt x="2881" y="487"/>
                </a:moveTo>
                <a:lnTo>
                  <a:pt x="2913" y="508"/>
                </a:lnTo>
                <a:lnTo>
                  <a:pt x="2946" y="529"/>
                </a:lnTo>
                <a:lnTo>
                  <a:pt x="2962" y="538"/>
                </a:lnTo>
                <a:lnTo>
                  <a:pt x="2979" y="547"/>
                </a:lnTo>
                <a:lnTo>
                  <a:pt x="3012" y="563"/>
                </a:lnTo>
                <a:lnTo>
                  <a:pt x="3028" y="571"/>
                </a:lnTo>
                <a:lnTo>
                  <a:pt x="3044" y="578"/>
                </a:lnTo>
                <a:lnTo>
                  <a:pt x="3061" y="585"/>
                </a:lnTo>
                <a:lnTo>
                  <a:pt x="3077" y="590"/>
                </a:lnTo>
                <a:lnTo>
                  <a:pt x="3093" y="596"/>
                </a:lnTo>
                <a:lnTo>
                  <a:pt x="3103" y="598"/>
                </a:lnTo>
                <a:lnTo>
                  <a:pt x="3111" y="601"/>
                </a:lnTo>
                <a:lnTo>
                  <a:pt x="3144" y="611"/>
                </a:lnTo>
                <a:lnTo>
                  <a:pt x="3178" y="619"/>
                </a:lnTo>
                <a:lnTo>
                  <a:pt x="3211" y="624"/>
                </a:lnTo>
                <a:lnTo>
                  <a:pt x="3245" y="630"/>
                </a:lnTo>
                <a:lnTo>
                  <a:pt x="3279" y="632"/>
                </a:lnTo>
                <a:lnTo>
                  <a:pt x="3296" y="634"/>
                </a:lnTo>
                <a:lnTo>
                  <a:pt x="3313" y="635"/>
                </a:lnTo>
                <a:lnTo>
                  <a:pt x="3348" y="635"/>
                </a:lnTo>
                <a:lnTo>
                  <a:pt x="3382" y="635"/>
                </a:lnTo>
                <a:lnTo>
                  <a:pt x="3418" y="634"/>
                </a:lnTo>
                <a:lnTo>
                  <a:pt x="3419" y="638"/>
                </a:lnTo>
                <a:lnTo>
                  <a:pt x="3422" y="642"/>
                </a:lnTo>
                <a:lnTo>
                  <a:pt x="3423" y="646"/>
                </a:lnTo>
                <a:lnTo>
                  <a:pt x="3425" y="654"/>
                </a:lnTo>
                <a:lnTo>
                  <a:pt x="3423" y="657"/>
                </a:lnTo>
                <a:lnTo>
                  <a:pt x="3422" y="661"/>
                </a:lnTo>
                <a:lnTo>
                  <a:pt x="3421" y="664"/>
                </a:lnTo>
                <a:lnTo>
                  <a:pt x="3418" y="668"/>
                </a:lnTo>
                <a:lnTo>
                  <a:pt x="3414" y="671"/>
                </a:lnTo>
                <a:lnTo>
                  <a:pt x="3410" y="673"/>
                </a:lnTo>
                <a:lnTo>
                  <a:pt x="3399" y="679"/>
                </a:lnTo>
                <a:lnTo>
                  <a:pt x="3386" y="683"/>
                </a:lnTo>
                <a:lnTo>
                  <a:pt x="3374" y="687"/>
                </a:lnTo>
                <a:lnTo>
                  <a:pt x="3359" y="691"/>
                </a:lnTo>
                <a:lnTo>
                  <a:pt x="3344" y="695"/>
                </a:lnTo>
                <a:lnTo>
                  <a:pt x="3314" y="699"/>
                </a:lnTo>
                <a:lnTo>
                  <a:pt x="3290" y="703"/>
                </a:lnTo>
                <a:lnTo>
                  <a:pt x="3271" y="706"/>
                </a:lnTo>
                <a:lnTo>
                  <a:pt x="3264" y="706"/>
                </a:lnTo>
                <a:lnTo>
                  <a:pt x="3247" y="706"/>
                </a:lnTo>
                <a:lnTo>
                  <a:pt x="3228" y="703"/>
                </a:lnTo>
                <a:lnTo>
                  <a:pt x="3206" y="699"/>
                </a:lnTo>
                <a:lnTo>
                  <a:pt x="3182" y="694"/>
                </a:lnTo>
                <a:lnTo>
                  <a:pt x="3157" y="687"/>
                </a:lnTo>
                <a:lnTo>
                  <a:pt x="3133" y="679"/>
                </a:lnTo>
                <a:lnTo>
                  <a:pt x="3106" y="671"/>
                </a:lnTo>
                <a:lnTo>
                  <a:pt x="3080" y="661"/>
                </a:lnTo>
                <a:lnTo>
                  <a:pt x="3054" y="652"/>
                </a:lnTo>
                <a:lnTo>
                  <a:pt x="3029" y="641"/>
                </a:lnTo>
                <a:lnTo>
                  <a:pt x="3005" y="630"/>
                </a:lnTo>
                <a:lnTo>
                  <a:pt x="2983" y="617"/>
                </a:lnTo>
                <a:lnTo>
                  <a:pt x="2962" y="605"/>
                </a:lnTo>
                <a:lnTo>
                  <a:pt x="2953" y="600"/>
                </a:lnTo>
                <a:lnTo>
                  <a:pt x="2945" y="594"/>
                </a:lnTo>
                <a:lnTo>
                  <a:pt x="2928" y="582"/>
                </a:lnTo>
                <a:lnTo>
                  <a:pt x="2917" y="571"/>
                </a:lnTo>
                <a:lnTo>
                  <a:pt x="2911" y="566"/>
                </a:lnTo>
                <a:lnTo>
                  <a:pt x="2904" y="559"/>
                </a:lnTo>
                <a:lnTo>
                  <a:pt x="2887" y="548"/>
                </a:lnTo>
                <a:lnTo>
                  <a:pt x="2881" y="542"/>
                </a:lnTo>
                <a:lnTo>
                  <a:pt x="2875" y="536"/>
                </a:lnTo>
                <a:lnTo>
                  <a:pt x="2871" y="530"/>
                </a:lnTo>
                <a:lnTo>
                  <a:pt x="2870" y="529"/>
                </a:lnTo>
                <a:lnTo>
                  <a:pt x="2870" y="526"/>
                </a:lnTo>
                <a:lnTo>
                  <a:pt x="2870" y="521"/>
                </a:lnTo>
                <a:lnTo>
                  <a:pt x="2871" y="515"/>
                </a:lnTo>
                <a:lnTo>
                  <a:pt x="2874" y="506"/>
                </a:lnTo>
                <a:lnTo>
                  <a:pt x="2878" y="496"/>
                </a:lnTo>
                <a:lnTo>
                  <a:pt x="2881" y="492"/>
                </a:lnTo>
                <a:lnTo>
                  <a:pt x="2881" y="487"/>
                </a:lnTo>
                <a:close/>
                <a:moveTo>
                  <a:pt x="2315" y="487"/>
                </a:moveTo>
                <a:lnTo>
                  <a:pt x="2320" y="489"/>
                </a:lnTo>
                <a:lnTo>
                  <a:pt x="2324" y="492"/>
                </a:lnTo>
                <a:lnTo>
                  <a:pt x="2337" y="502"/>
                </a:lnTo>
                <a:lnTo>
                  <a:pt x="2348" y="514"/>
                </a:lnTo>
                <a:lnTo>
                  <a:pt x="2360" y="527"/>
                </a:lnTo>
                <a:lnTo>
                  <a:pt x="2371" y="541"/>
                </a:lnTo>
                <a:lnTo>
                  <a:pt x="2379" y="555"/>
                </a:lnTo>
                <a:lnTo>
                  <a:pt x="2386" y="566"/>
                </a:lnTo>
                <a:lnTo>
                  <a:pt x="2387" y="570"/>
                </a:lnTo>
                <a:lnTo>
                  <a:pt x="2387" y="572"/>
                </a:lnTo>
                <a:lnTo>
                  <a:pt x="2387" y="578"/>
                </a:lnTo>
                <a:lnTo>
                  <a:pt x="2387" y="581"/>
                </a:lnTo>
                <a:lnTo>
                  <a:pt x="2386" y="585"/>
                </a:lnTo>
                <a:lnTo>
                  <a:pt x="2384" y="587"/>
                </a:lnTo>
                <a:lnTo>
                  <a:pt x="2376" y="601"/>
                </a:lnTo>
                <a:lnTo>
                  <a:pt x="2373" y="601"/>
                </a:lnTo>
                <a:lnTo>
                  <a:pt x="2369" y="601"/>
                </a:lnTo>
                <a:lnTo>
                  <a:pt x="2363" y="598"/>
                </a:lnTo>
                <a:lnTo>
                  <a:pt x="2348" y="594"/>
                </a:lnTo>
                <a:lnTo>
                  <a:pt x="2335" y="577"/>
                </a:lnTo>
                <a:lnTo>
                  <a:pt x="2319" y="556"/>
                </a:lnTo>
                <a:lnTo>
                  <a:pt x="2311" y="547"/>
                </a:lnTo>
                <a:lnTo>
                  <a:pt x="2304" y="537"/>
                </a:lnTo>
                <a:lnTo>
                  <a:pt x="2300" y="529"/>
                </a:lnTo>
                <a:lnTo>
                  <a:pt x="2299" y="526"/>
                </a:lnTo>
                <a:lnTo>
                  <a:pt x="2299" y="523"/>
                </a:lnTo>
                <a:lnTo>
                  <a:pt x="2299" y="518"/>
                </a:lnTo>
                <a:lnTo>
                  <a:pt x="2301" y="514"/>
                </a:lnTo>
                <a:lnTo>
                  <a:pt x="2304" y="510"/>
                </a:lnTo>
                <a:lnTo>
                  <a:pt x="2307" y="504"/>
                </a:lnTo>
                <a:lnTo>
                  <a:pt x="2312" y="496"/>
                </a:lnTo>
                <a:lnTo>
                  <a:pt x="2315" y="492"/>
                </a:lnTo>
                <a:lnTo>
                  <a:pt x="2315" y="489"/>
                </a:lnTo>
                <a:lnTo>
                  <a:pt x="2315" y="487"/>
                </a:lnTo>
                <a:close/>
                <a:moveTo>
                  <a:pt x="612" y="487"/>
                </a:moveTo>
                <a:lnTo>
                  <a:pt x="613" y="504"/>
                </a:lnTo>
                <a:lnTo>
                  <a:pt x="615" y="512"/>
                </a:lnTo>
                <a:lnTo>
                  <a:pt x="618" y="521"/>
                </a:lnTo>
                <a:lnTo>
                  <a:pt x="594" y="536"/>
                </a:lnTo>
                <a:lnTo>
                  <a:pt x="570" y="549"/>
                </a:lnTo>
                <a:lnTo>
                  <a:pt x="545" y="562"/>
                </a:lnTo>
                <a:lnTo>
                  <a:pt x="533" y="568"/>
                </a:lnTo>
                <a:lnTo>
                  <a:pt x="519" y="574"/>
                </a:lnTo>
                <a:lnTo>
                  <a:pt x="495" y="583"/>
                </a:lnTo>
                <a:lnTo>
                  <a:pt x="469" y="593"/>
                </a:lnTo>
                <a:lnTo>
                  <a:pt x="443" y="601"/>
                </a:lnTo>
                <a:lnTo>
                  <a:pt x="417" y="608"/>
                </a:lnTo>
                <a:lnTo>
                  <a:pt x="391" y="615"/>
                </a:lnTo>
                <a:lnTo>
                  <a:pt x="367" y="619"/>
                </a:lnTo>
                <a:lnTo>
                  <a:pt x="341" y="624"/>
                </a:lnTo>
                <a:lnTo>
                  <a:pt x="315" y="627"/>
                </a:lnTo>
                <a:lnTo>
                  <a:pt x="290" y="630"/>
                </a:lnTo>
                <a:lnTo>
                  <a:pt x="267" y="631"/>
                </a:lnTo>
                <a:lnTo>
                  <a:pt x="243" y="632"/>
                </a:lnTo>
                <a:lnTo>
                  <a:pt x="221" y="632"/>
                </a:lnTo>
                <a:lnTo>
                  <a:pt x="196" y="632"/>
                </a:lnTo>
                <a:lnTo>
                  <a:pt x="173" y="632"/>
                </a:lnTo>
                <a:lnTo>
                  <a:pt x="164" y="631"/>
                </a:lnTo>
                <a:lnTo>
                  <a:pt x="153" y="630"/>
                </a:lnTo>
                <a:lnTo>
                  <a:pt x="143" y="627"/>
                </a:lnTo>
                <a:lnTo>
                  <a:pt x="132" y="624"/>
                </a:lnTo>
                <a:lnTo>
                  <a:pt x="123" y="620"/>
                </a:lnTo>
                <a:lnTo>
                  <a:pt x="113" y="615"/>
                </a:lnTo>
                <a:lnTo>
                  <a:pt x="102" y="608"/>
                </a:lnTo>
                <a:lnTo>
                  <a:pt x="93" y="600"/>
                </a:lnTo>
                <a:lnTo>
                  <a:pt x="82" y="590"/>
                </a:lnTo>
                <a:lnTo>
                  <a:pt x="71" y="579"/>
                </a:lnTo>
                <a:lnTo>
                  <a:pt x="60" y="566"/>
                </a:lnTo>
                <a:lnTo>
                  <a:pt x="48" y="551"/>
                </a:lnTo>
                <a:lnTo>
                  <a:pt x="57" y="545"/>
                </a:lnTo>
                <a:lnTo>
                  <a:pt x="68" y="537"/>
                </a:lnTo>
                <a:lnTo>
                  <a:pt x="74" y="534"/>
                </a:lnTo>
                <a:lnTo>
                  <a:pt x="79" y="532"/>
                </a:lnTo>
                <a:lnTo>
                  <a:pt x="85" y="529"/>
                </a:lnTo>
                <a:lnTo>
                  <a:pt x="90" y="529"/>
                </a:lnTo>
                <a:lnTo>
                  <a:pt x="95" y="529"/>
                </a:lnTo>
                <a:lnTo>
                  <a:pt x="104" y="532"/>
                </a:lnTo>
                <a:lnTo>
                  <a:pt x="123" y="538"/>
                </a:lnTo>
                <a:lnTo>
                  <a:pt x="145" y="545"/>
                </a:lnTo>
                <a:lnTo>
                  <a:pt x="166" y="552"/>
                </a:lnTo>
                <a:lnTo>
                  <a:pt x="179" y="555"/>
                </a:lnTo>
                <a:lnTo>
                  <a:pt x="194" y="557"/>
                </a:lnTo>
                <a:lnTo>
                  <a:pt x="225" y="562"/>
                </a:lnTo>
                <a:lnTo>
                  <a:pt x="252" y="564"/>
                </a:lnTo>
                <a:lnTo>
                  <a:pt x="263" y="564"/>
                </a:lnTo>
                <a:lnTo>
                  <a:pt x="270" y="564"/>
                </a:lnTo>
                <a:lnTo>
                  <a:pt x="284" y="564"/>
                </a:lnTo>
                <a:lnTo>
                  <a:pt x="303" y="563"/>
                </a:lnTo>
                <a:lnTo>
                  <a:pt x="346" y="556"/>
                </a:lnTo>
                <a:lnTo>
                  <a:pt x="397" y="545"/>
                </a:lnTo>
                <a:lnTo>
                  <a:pt x="451" y="534"/>
                </a:lnTo>
                <a:lnTo>
                  <a:pt x="504" y="521"/>
                </a:lnTo>
                <a:lnTo>
                  <a:pt x="552" y="508"/>
                </a:lnTo>
                <a:lnTo>
                  <a:pt x="589" y="496"/>
                </a:lnTo>
                <a:lnTo>
                  <a:pt x="603" y="491"/>
                </a:lnTo>
                <a:lnTo>
                  <a:pt x="612" y="487"/>
                </a:lnTo>
                <a:close/>
                <a:moveTo>
                  <a:pt x="2987" y="476"/>
                </a:moveTo>
                <a:lnTo>
                  <a:pt x="2994" y="477"/>
                </a:lnTo>
                <a:lnTo>
                  <a:pt x="3006" y="481"/>
                </a:lnTo>
                <a:lnTo>
                  <a:pt x="3036" y="495"/>
                </a:lnTo>
                <a:lnTo>
                  <a:pt x="3073" y="510"/>
                </a:lnTo>
                <a:lnTo>
                  <a:pt x="3091" y="517"/>
                </a:lnTo>
                <a:lnTo>
                  <a:pt x="3108" y="521"/>
                </a:lnTo>
                <a:lnTo>
                  <a:pt x="3163" y="536"/>
                </a:lnTo>
                <a:lnTo>
                  <a:pt x="3190" y="541"/>
                </a:lnTo>
                <a:lnTo>
                  <a:pt x="3217" y="547"/>
                </a:lnTo>
                <a:lnTo>
                  <a:pt x="3245" y="551"/>
                </a:lnTo>
                <a:lnTo>
                  <a:pt x="3272" y="555"/>
                </a:lnTo>
                <a:lnTo>
                  <a:pt x="3299" y="557"/>
                </a:lnTo>
                <a:lnTo>
                  <a:pt x="3328" y="560"/>
                </a:lnTo>
                <a:lnTo>
                  <a:pt x="3376" y="562"/>
                </a:lnTo>
                <a:lnTo>
                  <a:pt x="3414" y="562"/>
                </a:lnTo>
                <a:lnTo>
                  <a:pt x="3442" y="562"/>
                </a:lnTo>
                <a:lnTo>
                  <a:pt x="3463" y="560"/>
                </a:lnTo>
                <a:lnTo>
                  <a:pt x="3476" y="557"/>
                </a:lnTo>
                <a:lnTo>
                  <a:pt x="3485" y="556"/>
                </a:lnTo>
                <a:lnTo>
                  <a:pt x="3491" y="555"/>
                </a:lnTo>
                <a:lnTo>
                  <a:pt x="3495" y="555"/>
                </a:lnTo>
                <a:lnTo>
                  <a:pt x="3500" y="560"/>
                </a:lnTo>
                <a:lnTo>
                  <a:pt x="3504" y="567"/>
                </a:lnTo>
                <a:lnTo>
                  <a:pt x="3506" y="574"/>
                </a:lnTo>
                <a:lnTo>
                  <a:pt x="3508" y="579"/>
                </a:lnTo>
                <a:lnTo>
                  <a:pt x="3500" y="585"/>
                </a:lnTo>
                <a:lnTo>
                  <a:pt x="3490" y="590"/>
                </a:lnTo>
                <a:lnTo>
                  <a:pt x="3480" y="596"/>
                </a:lnTo>
                <a:lnTo>
                  <a:pt x="3470" y="600"/>
                </a:lnTo>
                <a:lnTo>
                  <a:pt x="3460" y="604"/>
                </a:lnTo>
                <a:lnTo>
                  <a:pt x="3449" y="608"/>
                </a:lnTo>
                <a:lnTo>
                  <a:pt x="3427" y="613"/>
                </a:lnTo>
                <a:lnTo>
                  <a:pt x="3406" y="617"/>
                </a:lnTo>
                <a:lnTo>
                  <a:pt x="3385" y="620"/>
                </a:lnTo>
                <a:lnTo>
                  <a:pt x="3366" y="622"/>
                </a:lnTo>
                <a:lnTo>
                  <a:pt x="3348" y="623"/>
                </a:lnTo>
                <a:lnTo>
                  <a:pt x="3325" y="622"/>
                </a:lnTo>
                <a:lnTo>
                  <a:pt x="3299" y="620"/>
                </a:lnTo>
                <a:lnTo>
                  <a:pt x="3273" y="617"/>
                </a:lnTo>
                <a:lnTo>
                  <a:pt x="3245" y="613"/>
                </a:lnTo>
                <a:lnTo>
                  <a:pt x="3216" y="608"/>
                </a:lnTo>
                <a:lnTo>
                  <a:pt x="3186" y="602"/>
                </a:lnTo>
                <a:lnTo>
                  <a:pt x="3156" y="596"/>
                </a:lnTo>
                <a:lnTo>
                  <a:pt x="3126" y="587"/>
                </a:lnTo>
                <a:lnTo>
                  <a:pt x="3096" y="579"/>
                </a:lnTo>
                <a:lnTo>
                  <a:pt x="3067" y="570"/>
                </a:lnTo>
                <a:lnTo>
                  <a:pt x="3039" y="559"/>
                </a:lnTo>
                <a:lnTo>
                  <a:pt x="3012" y="547"/>
                </a:lnTo>
                <a:lnTo>
                  <a:pt x="2986" y="534"/>
                </a:lnTo>
                <a:lnTo>
                  <a:pt x="2962" y="522"/>
                </a:lnTo>
                <a:lnTo>
                  <a:pt x="2941" y="508"/>
                </a:lnTo>
                <a:lnTo>
                  <a:pt x="2931" y="500"/>
                </a:lnTo>
                <a:lnTo>
                  <a:pt x="2922" y="493"/>
                </a:lnTo>
                <a:lnTo>
                  <a:pt x="2931" y="492"/>
                </a:lnTo>
                <a:lnTo>
                  <a:pt x="2939" y="489"/>
                </a:lnTo>
                <a:lnTo>
                  <a:pt x="2958" y="484"/>
                </a:lnTo>
                <a:lnTo>
                  <a:pt x="2975" y="478"/>
                </a:lnTo>
                <a:lnTo>
                  <a:pt x="2982" y="477"/>
                </a:lnTo>
                <a:lnTo>
                  <a:pt x="2987" y="476"/>
                </a:lnTo>
                <a:close/>
                <a:moveTo>
                  <a:pt x="1489" y="470"/>
                </a:moveTo>
                <a:lnTo>
                  <a:pt x="1493" y="473"/>
                </a:lnTo>
                <a:lnTo>
                  <a:pt x="1498" y="477"/>
                </a:lnTo>
                <a:lnTo>
                  <a:pt x="1502" y="481"/>
                </a:lnTo>
                <a:lnTo>
                  <a:pt x="1506" y="487"/>
                </a:lnTo>
                <a:lnTo>
                  <a:pt x="1515" y="497"/>
                </a:lnTo>
                <a:lnTo>
                  <a:pt x="1523" y="511"/>
                </a:lnTo>
                <a:lnTo>
                  <a:pt x="1494" y="511"/>
                </a:lnTo>
                <a:lnTo>
                  <a:pt x="1490" y="508"/>
                </a:lnTo>
                <a:lnTo>
                  <a:pt x="1485" y="506"/>
                </a:lnTo>
                <a:lnTo>
                  <a:pt x="1481" y="504"/>
                </a:lnTo>
                <a:lnTo>
                  <a:pt x="1476" y="499"/>
                </a:lnTo>
                <a:lnTo>
                  <a:pt x="1479" y="496"/>
                </a:lnTo>
                <a:lnTo>
                  <a:pt x="1481" y="493"/>
                </a:lnTo>
                <a:lnTo>
                  <a:pt x="1482" y="487"/>
                </a:lnTo>
                <a:lnTo>
                  <a:pt x="1485" y="480"/>
                </a:lnTo>
                <a:lnTo>
                  <a:pt x="1489" y="470"/>
                </a:lnTo>
                <a:close/>
                <a:moveTo>
                  <a:pt x="1234" y="470"/>
                </a:moveTo>
                <a:lnTo>
                  <a:pt x="1237" y="473"/>
                </a:lnTo>
                <a:lnTo>
                  <a:pt x="1241" y="477"/>
                </a:lnTo>
                <a:lnTo>
                  <a:pt x="1247" y="488"/>
                </a:lnTo>
                <a:lnTo>
                  <a:pt x="1252" y="493"/>
                </a:lnTo>
                <a:lnTo>
                  <a:pt x="1254" y="499"/>
                </a:lnTo>
                <a:lnTo>
                  <a:pt x="1256" y="504"/>
                </a:lnTo>
                <a:lnTo>
                  <a:pt x="1257" y="510"/>
                </a:lnTo>
                <a:lnTo>
                  <a:pt x="1256" y="515"/>
                </a:lnTo>
                <a:lnTo>
                  <a:pt x="1253" y="522"/>
                </a:lnTo>
                <a:lnTo>
                  <a:pt x="1247" y="529"/>
                </a:lnTo>
                <a:lnTo>
                  <a:pt x="1241" y="537"/>
                </a:lnTo>
                <a:lnTo>
                  <a:pt x="1234" y="545"/>
                </a:lnTo>
                <a:lnTo>
                  <a:pt x="1226" y="553"/>
                </a:lnTo>
                <a:lnTo>
                  <a:pt x="1217" y="560"/>
                </a:lnTo>
                <a:lnTo>
                  <a:pt x="1209" y="567"/>
                </a:lnTo>
                <a:lnTo>
                  <a:pt x="1204" y="570"/>
                </a:lnTo>
                <a:lnTo>
                  <a:pt x="1197" y="572"/>
                </a:lnTo>
                <a:lnTo>
                  <a:pt x="1189" y="575"/>
                </a:lnTo>
                <a:lnTo>
                  <a:pt x="1179" y="575"/>
                </a:lnTo>
                <a:lnTo>
                  <a:pt x="1177" y="571"/>
                </a:lnTo>
                <a:lnTo>
                  <a:pt x="1174" y="567"/>
                </a:lnTo>
                <a:lnTo>
                  <a:pt x="1174" y="563"/>
                </a:lnTo>
                <a:lnTo>
                  <a:pt x="1172" y="555"/>
                </a:lnTo>
                <a:lnTo>
                  <a:pt x="1174" y="551"/>
                </a:lnTo>
                <a:lnTo>
                  <a:pt x="1175" y="547"/>
                </a:lnTo>
                <a:lnTo>
                  <a:pt x="1178" y="542"/>
                </a:lnTo>
                <a:lnTo>
                  <a:pt x="1181" y="536"/>
                </a:lnTo>
                <a:lnTo>
                  <a:pt x="1189" y="523"/>
                </a:lnTo>
                <a:lnTo>
                  <a:pt x="1198" y="510"/>
                </a:lnTo>
                <a:lnTo>
                  <a:pt x="1208" y="497"/>
                </a:lnTo>
                <a:lnTo>
                  <a:pt x="1217" y="485"/>
                </a:lnTo>
                <a:lnTo>
                  <a:pt x="1227" y="476"/>
                </a:lnTo>
                <a:lnTo>
                  <a:pt x="1234" y="470"/>
                </a:lnTo>
                <a:close/>
                <a:moveTo>
                  <a:pt x="1012" y="472"/>
                </a:moveTo>
                <a:lnTo>
                  <a:pt x="1073" y="472"/>
                </a:lnTo>
                <a:lnTo>
                  <a:pt x="1073" y="476"/>
                </a:lnTo>
                <a:lnTo>
                  <a:pt x="1072" y="481"/>
                </a:lnTo>
                <a:lnTo>
                  <a:pt x="1070" y="489"/>
                </a:lnTo>
                <a:lnTo>
                  <a:pt x="1066" y="497"/>
                </a:lnTo>
                <a:lnTo>
                  <a:pt x="1061" y="506"/>
                </a:lnTo>
                <a:lnTo>
                  <a:pt x="1054" y="512"/>
                </a:lnTo>
                <a:lnTo>
                  <a:pt x="1047" y="519"/>
                </a:lnTo>
                <a:lnTo>
                  <a:pt x="1039" y="525"/>
                </a:lnTo>
                <a:lnTo>
                  <a:pt x="1029" y="532"/>
                </a:lnTo>
                <a:lnTo>
                  <a:pt x="1020" y="536"/>
                </a:lnTo>
                <a:lnTo>
                  <a:pt x="1010" y="541"/>
                </a:lnTo>
                <a:lnTo>
                  <a:pt x="991" y="549"/>
                </a:lnTo>
                <a:lnTo>
                  <a:pt x="972" y="557"/>
                </a:lnTo>
                <a:lnTo>
                  <a:pt x="956" y="564"/>
                </a:lnTo>
                <a:lnTo>
                  <a:pt x="952" y="562"/>
                </a:lnTo>
                <a:lnTo>
                  <a:pt x="949" y="560"/>
                </a:lnTo>
                <a:lnTo>
                  <a:pt x="949" y="559"/>
                </a:lnTo>
                <a:lnTo>
                  <a:pt x="947" y="556"/>
                </a:lnTo>
                <a:lnTo>
                  <a:pt x="947" y="549"/>
                </a:lnTo>
                <a:lnTo>
                  <a:pt x="949" y="547"/>
                </a:lnTo>
                <a:lnTo>
                  <a:pt x="950" y="544"/>
                </a:lnTo>
                <a:lnTo>
                  <a:pt x="954" y="536"/>
                </a:lnTo>
                <a:lnTo>
                  <a:pt x="972" y="515"/>
                </a:lnTo>
                <a:lnTo>
                  <a:pt x="992" y="493"/>
                </a:lnTo>
                <a:lnTo>
                  <a:pt x="1012" y="472"/>
                </a:lnTo>
                <a:close/>
                <a:moveTo>
                  <a:pt x="2390" y="466"/>
                </a:moveTo>
                <a:lnTo>
                  <a:pt x="2398" y="477"/>
                </a:lnTo>
                <a:lnTo>
                  <a:pt x="2409" y="488"/>
                </a:lnTo>
                <a:lnTo>
                  <a:pt x="2432" y="512"/>
                </a:lnTo>
                <a:lnTo>
                  <a:pt x="2443" y="525"/>
                </a:lnTo>
                <a:lnTo>
                  <a:pt x="2453" y="534"/>
                </a:lnTo>
                <a:lnTo>
                  <a:pt x="2455" y="538"/>
                </a:lnTo>
                <a:lnTo>
                  <a:pt x="2458" y="542"/>
                </a:lnTo>
                <a:lnTo>
                  <a:pt x="2461" y="547"/>
                </a:lnTo>
                <a:lnTo>
                  <a:pt x="2461" y="549"/>
                </a:lnTo>
                <a:lnTo>
                  <a:pt x="2461" y="553"/>
                </a:lnTo>
                <a:lnTo>
                  <a:pt x="2459" y="557"/>
                </a:lnTo>
                <a:lnTo>
                  <a:pt x="2457" y="563"/>
                </a:lnTo>
                <a:lnTo>
                  <a:pt x="2455" y="564"/>
                </a:lnTo>
                <a:lnTo>
                  <a:pt x="2454" y="567"/>
                </a:lnTo>
                <a:lnTo>
                  <a:pt x="2448" y="568"/>
                </a:lnTo>
                <a:lnTo>
                  <a:pt x="2444" y="570"/>
                </a:lnTo>
                <a:lnTo>
                  <a:pt x="2439" y="570"/>
                </a:lnTo>
                <a:lnTo>
                  <a:pt x="2432" y="570"/>
                </a:lnTo>
                <a:lnTo>
                  <a:pt x="2420" y="570"/>
                </a:lnTo>
                <a:lnTo>
                  <a:pt x="2414" y="568"/>
                </a:lnTo>
                <a:lnTo>
                  <a:pt x="2410" y="567"/>
                </a:lnTo>
                <a:lnTo>
                  <a:pt x="2406" y="566"/>
                </a:lnTo>
                <a:lnTo>
                  <a:pt x="2403" y="563"/>
                </a:lnTo>
                <a:lnTo>
                  <a:pt x="2399" y="560"/>
                </a:lnTo>
                <a:lnTo>
                  <a:pt x="2397" y="556"/>
                </a:lnTo>
                <a:lnTo>
                  <a:pt x="2391" y="548"/>
                </a:lnTo>
                <a:lnTo>
                  <a:pt x="2383" y="537"/>
                </a:lnTo>
                <a:lnTo>
                  <a:pt x="2373" y="522"/>
                </a:lnTo>
                <a:lnTo>
                  <a:pt x="2361" y="504"/>
                </a:lnTo>
                <a:lnTo>
                  <a:pt x="2365" y="502"/>
                </a:lnTo>
                <a:lnTo>
                  <a:pt x="2369" y="497"/>
                </a:lnTo>
                <a:lnTo>
                  <a:pt x="2373" y="493"/>
                </a:lnTo>
                <a:lnTo>
                  <a:pt x="2378" y="489"/>
                </a:lnTo>
                <a:lnTo>
                  <a:pt x="2384" y="478"/>
                </a:lnTo>
                <a:lnTo>
                  <a:pt x="2390" y="466"/>
                </a:lnTo>
                <a:close/>
                <a:moveTo>
                  <a:pt x="1181" y="466"/>
                </a:moveTo>
                <a:lnTo>
                  <a:pt x="1200" y="484"/>
                </a:lnTo>
                <a:lnTo>
                  <a:pt x="1187" y="500"/>
                </a:lnTo>
                <a:lnTo>
                  <a:pt x="1174" y="517"/>
                </a:lnTo>
                <a:lnTo>
                  <a:pt x="1160" y="530"/>
                </a:lnTo>
                <a:lnTo>
                  <a:pt x="1153" y="537"/>
                </a:lnTo>
                <a:lnTo>
                  <a:pt x="1145" y="544"/>
                </a:lnTo>
                <a:lnTo>
                  <a:pt x="1122" y="544"/>
                </a:lnTo>
                <a:lnTo>
                  <a:pt x="1118" y="541"/>
                </a:lnTo>
                <a:lnTo>
                  <a:pt x="1117" y="538"/>
                </a:lnTo>
                <a:lnTo>
                  <a:pt x="1115" y="536"/>
                </a:lnTo>
                <a:lnTo>
                  <a:pt x="1115" y="529"/>
                </a:lnTo>
                <a:lnTo>
                  <a:pt x="1115" y="525"/>
                </a:lnTo>
                <a:lnTo>
                  <a:pt x="1117" y="521"/>
                </a:lnTo>
                <a:lnTo>
                  <a:pt x="1119" y="517"/>
                </a:lnTo>
                <a:lnTo>
                  <a:pt x="1122" y="512"/>
                </a:lnTo>
                <a:lnTo>
                  <a:pt x="1129" y="506"/>
                </a:lnTo>
                <a:lnTo>
                  <a:pt x="1138" y="497"/>
                </a:lnTo>
                <a:lnTo>
                  <a:pt x="1159" y="482"/>
                </a:lnTo>
                <a:lnTo>
                  <a:pt x="1170" y="474"/>
                </a:lnTo>
                <a:lnTo>
                  <a:pt x="1181" y="466"/>
                </a:lnTo>
                <a:close/>
                <a:moveTo>
                  <a:pt x="941" y="466"/>
                </a:moveTo>
                <a:lnTo>
                  <a:pt x="949" y="473"/>
                </a:lnTo>
                <a:lnTo>
                  <a:pt x="950" y="474"/>
                </a:lnTo>
                <a:lnTo>
                  <a:pt x="953" y="476"/>
                </a:lnTo>
                <a:lnTo>
                  <a:pt x="957" y="476"/>
                </a:lnTo>
                <a:lnTo>
                  <a:pt x="961" y="476"/>
                </a:lnTo>
                <a:lnTo>
                  <a:pt x="971" y="476"/>
                </a:lnTo>
                <a:lnTo>
                  <a:pt x="980" y="473"/>
                </a:lnTo>
                <a:lnTo>
                  <a:pt x="990" y="470"/>
                </a:lnTo>
                <a:lnTo>
                  <a:pt x="999" y="466"/>
                </a:lnTo>
                <a:lnTo>
                  <a:pt x="965" y="503"/>
                </a:lnTo>
                <a:lnTo>
                  <a:pt x="945" y="522"/>
                </a:lnTo>
                <a:lnTo>
                  <a:pt x="926" y="540"/>
                </a:lnTo>
                <a:lnTo>
                  <a:pt x="905" y="556"/>
                </a:lnTo>
                <a:lnTo>
                  <a:pt x="886" y="568"/>
                </a:lnTo>
                <a:lnTo>
                  <a:pt x="877" y="574"/>
                </a:lnTo>
                <a:lnTo>
                  <a:pt x="868" y="578"/>
                </a:lnTo>
                <a:lnTo>
                  <a:pt x="860" y="579"/>
                </a:lnTo>
                <a:lnTo>
                  <a:pt x="858" y="581"/>
                </a:lnTo>
                <a:lnTo>
                  <a:pt x="853" y="581"/>
                </a:lnTo>
                <a:lnTo>
                  <a:pt x="849" y="579"/>
                </a:lnTo>
                <a:lnTo>
                  <a:pt x="844" y="578"/>
                </a:lnTo>
                <a:lnTo>
                  <a:pt x="840" y="575"/>
                </a:lnTo>
                <a:lnTo>
                  <a:pt x="836" y="571"/>
                </a:lnTo>
                <a:lnTo>
                  <a:pt x="828" y="562"/>
                </a:lnTo>
                <a:lnTo>
                  <a:pt x="822" y="551"/>
                </a:lnTo>
                <a:lnTo>
                  <a:pt x="941" y="466"/>
                </a:lnTo>
                <a:close/>
                <a:moveTo>
                  <a:pt x="2409" y="461"/>
                </a:moveTo>
                <a:lnTo>
                  <a:pt x="2448" y="461"/>
                </a:lnTo>
                <a:lnTo>
                  <a:pt x="2502" y="514"/>
                </a:lnTo>
                <a:lnTo>
                  <a:pt x="2502" y="533"/>
                </a:lnTo>
                <a:lnTo>
                  <a:pt x="2500" y="536"/>
                </a:lnTo>
                <a:lnTo>
                  <a:pt x="2499" y="537"/>
                </a:lnTo>
                <a:lnTo>
                  <a:pt x="2498" y="538"/>
                </a:lnTo>
                <a:lnTo>
                  <a:pt x="2493" y="538"/>
                </a:lnTo>
                <a:lnTo>
                  <a:pt x="2489" y="538"/>
                </a:lnTo>
                <a:lnTo>
                  <a:pt x="2485" y="538"/>
                </a:lnTo>
                <a:lnTo>
                  <a:pt x="2481" y="537"/>
                </a:lnTo>
                <a:lnTo>
                  <a:pt x="2476" y="534"/>
                </a:lnTo>
                <a:lnTo>
                  <a:pt x="2470" y="532"/>
                </a:lnTo>
                <a:lnTo>
                  <a:pt x="2465" y="527"/>
                </a:lnTo>
                <a:lnTo>
                  <a:pt x="2458" y="523"/>
                </a:lnTo>
                <a:lnTo>
                  <a:pt x="2446" y="512"/>
                </a:lnTo>
                <a:lnTo>
                  <a:pt x="2433" y="500"/>
                </a:lnTo>
                <a:lnTo>
                  <a:pt x="2423" y="487"/>
                </a:lnTo>
                <a:lnTo>
                  <a:pt x="2418" y="480"/>
                </a:lnTo>
                <a:lnTo>
                  <a:pt x="2414" y="474"/>
                </a:lnTo>
                <a:lnTo>
                  <a:pt x="2412" y="467"/>
                </a:lnTo>
                <a:lnTo>
                  <a:pt x="2409" y="461"/>
                </a:lnTo>
                <a:close/>
                <a:moveTo>
                  <a:pt x="2598" y="455"/>
                </a:moveTo>
                <a:lnTo>
                  <a:pt x="2608" y="459"/>
                </a:lnTo>
                <a:lnTo>
                  <a:pt x="2616" y="462"/>
                </a:lnTo>
                <a:lnTo>
                  <a:pt x="2622" y="463"/>
                </a:lnTo>
                <a:lnTo>
                  <a:pt x="2626" y="463"/>
                </a:lnTo>
                <a:lnTo>
                  <a:pt x="2633" y="462"/>
                </a:lnTo>
                <a:lnTo>
                  <a:pt x="2637" y="461"/>
                </a:lnTo>
                <a:lnTo>
                  <a:pt x="2639" y="461"/>
                </a:lnTo>
                <a:lnTo>
                  <a:pt x="2641" y="462"/>
                </a:lnTo>
                <a:lnTo>
                  <a:pt x="2648" y="465"/>
                </a:lnTo>
                <a:lnTo>
                  <a:pt x="2653" y="470"/>
                </a:lnTo>
                <a:lnTo>
                  <a:pt x="2660" y="476"/>
                </a:lnTo>
                <a:lnTo>
                  <a:pt x="2672" y="489"/>
                </a:lnTo>
                <a:lnTo>
                  <a:pt x="2683" y="503"/>
                </a:lnTo>
                <a:lnTo>
                  <a:pt x="2688" y="511"/>
                </a:lnTo>
                <a:lnTo>
                  <a:pt x="2690" y="514"/>
                </a:lnTo>
                <a:lnTo>
                  <a:pt x="2690" y="518"/>
                </a:lnTo>
                <a:lnTo>
                  <a:pt x="2691" y="521"/>
                </a:lnTo>
                <a:lnTo>
                  <a:pt x="2691" y="526"/>
                </a:lnTo>
                <a:lnTo>
                  <a:pt x="2690" y="533"/>
                </a:lnTo>
                <a:lnTo>
                  <a:pt x="2690" y="536"/>
                </a:lnTo>
                <a:lnTo>
                  <a:pt x="2688" y="537"/>
                </a:lnTo>
                <a:lnTo>
                  <a:pt x="2686" y="540"/>
                </a:lnTo>
                <a:lnTo>
                  <a:pt x="2684" y="544"/>
                </a:lnTo>
                <a:lnTo>
                  <a:pt x="2672" y="540"/>
                </a:lnTo>
                <a:lnTo>
                  <a:pt x="2658" y="534"/>
                </a:lnTo>
                <a:lnTo>
                  <a:pt x="2646" y="527"/>
                </a:lnTo>
                <a:lnTo>
                  <a:pt x="2633" y="521"/>
                </a:lnTo>
                <a:lnTo>
                  <a:pt x="2607" y="506"/>
                </a:lnTo>
                <a:lnTo>
                  <a:pt x="2581" y="489"/>
                </a:lnTo>
                <a:lnTo>
                  <a:pt x="2589" y="472"/>
                </a:lnTo>
                <a:lnTo>
                  <a:pt x="2598" y="455"/>
                </a:lnTo>
                <a:close/>
                <a:moveTo>
                  <a:pt x="1896" y="455"/>
                </a:moveTo>
                <a:lnTo>
                  <a:pt x="1910" y="459"/>
                </a:lnTo>
                <a:lnTo>
                  <a:pt x="1922" y="465"/>
                </a:lnTo>
                <a:lnTo>
                  <a:pt x="1933" y="470"/>
                </a:lnTo>
                <a:lnTo>
                  <a:pt x="1937" y="473"/>
                </a:lnTo>
                <a:lnTo>
                  <a:pt x="1943" y="477"/>
                </a:lnTo>
                <a:lnTo>
                  <a:pt x="1943" y="511"/>
                </a:lnTo>
                <a:lnTo>
                  <a:pt x="1943" y="512"/>
                </a:lnTo>
                <a:lnTo>
                  <a:pt x="1941" y="515"/>
                </a:lnTo>
                <a:lnTo>
                  <a:pt x="1939" y="515"/>
                </a:lnTo>
                <a:lnTo>
                  <a:pt x="1937" y="517"/>
                </a:lnTo>
                <a:lnTo>
                  <a:pt x="1933" y="518"/>
                </a:lnTo>
                <a:lnTo>
                  <a:pt x="1929" y="518"/>
                </a:lnTo>
                <a:lnTo>
                  <a:pt x="1925" y="517"/>
                </a:lnTo>
                <a:lnTo>
                  <a:pt x="1921" y="515"/>
                </a:lnTo>
                <a:lnTo>
                  <a:pt x="1917" y="512"/>
                </a:lnTo>
                <a:lnTo>
                  <a:pt x="1914" y="510"/>
                </a:lnTo>
                <a:lnTo>
                  <a:pt x="1911" y="506"/>
                </a:lnTo>
                <a:lnTo>
                  <a:pt x="1909" y="500"/>
                </a:lnTo>
                <a:lnTo>
                  <a:pt x="1903" y="489"/>
                </a:lnTo>
                <a:lnTo>
                  <a:pt x="1900" y="478"/>
                </a:lnTo>
                <a:lnTo>
                  <a:pt x="1898" y="469"/>
                </a:lnTo>
                <a:lnTo>
                  <a:pt x="1896" y="461"/>
                </a:lnTo>
                <a:lnTo>
                  <a:pt x="1896" y="455"/>
                </a:lnTo>
                <a:close/>
                <a:moveTo>
                  <a:pt x="1775" y="457"/>
                </a:moveTo>
                <a:lnTo>
                  <a:pt x="1786" y="457"/>
                </a:lnTo>
                <a:lnTo>
                  <a:pt x="1790" y="457"/>
                </a:lnTo>
                <a:lnTo>
                  <a:pt x="1794" y="458"/>
                </a:lnTo>
                <a:lnTo>
                  <a:pt x="1797" y="461"/>
                </a:lnTo>
                <a:lnTo>
                  <a:pt x="1801" y="462"/>
                </a:lnTo>
                <a:lnTo>
                  <a:pt x="1806" y="467"/>
                </a:lnTo>
                <a:lnTo>
                  <a:pt x="1810" y="474"/>
                </a:lnTo>
                <a:lnTo>
                  <a:pt x="1815" y="482"/>
                </a:lnTo>
                <a:lnTo>
                  <a:pt x="1821" y="500"/>
                </a:lnTo>
                <a:lnTo>
                  <a:pt x="1821" y="502"/>
                </a:lnTo>
                <a:lnTo>
                  <a:pt x="1820" y="504"/>
                </a:lnTo>
                <a:lnTo>
                  <a:pt x="1819" y="506"/>
                </a:lnTo>
                <a:lnTo>
                  <a:pt x="1816" y="506"/>
                </a:lnTo>
                <a:lnTo>
                  <a:pt x="1813" y="507"/>
                </a:lnTo>
                <a:lnTo>
                  <a:pt x="1809" y="507"/>
                </a:lnTo>
                <a:lnTo>
                  <a:pt x="1806" y="507"/>
                </a:lnTo>
                <a:lnTo>
                  <a:pt x="1804" y="506"/>
                </a:lnTo>
                <a:lnTo>
                  <a:pt x="1800" y="502"/>
                </a:lnTo>
                <a:lnTo>
                  <a:pt x="1794" y="496"/>
                </a:lnTo>
                <a:lnTo>
                  <a:pt x="1789" y="488"/>
                </a:lnTo>
                <a:lnTo>
                  <a:pt x="1785" y="480"/>
                </a:lnTo>
                <a:lnTo>
                  <a:pt x="1780" y="472"/>
                </a:lnTo>
                <a:lnTo>
                  <a:pt x="1775" y="457"/>
                </a:lnTo>
                <a:close/>
                <a:moveTo>
                  <a:pt x="1431" y="455"/>
                </a:moveTo>
                <a:lnTo>
                  <a:pt x="1441" y="459"/>
                </a:lnTo>
                <a:lnTo>
                  <a:pt x="1445" y="461"/>
                </a:lnTo>
                <a:lnTo>
                  <a:pt x="1449" y="462"/>
                </a:lnTo>
                <a:lnTo>
                  <a:pt x="1460" y="462"/>
                </a:lnTo>
                <a:lnTo>
                  <a:pt x="1476" y="461"/>
                </a:lnTo>
                <a:lnTo>
                  <a:pt x="1470" y="478"/>
                </a:lnTo>
                <a:lnTo>
                  <a:pt x="1467" y="488"/>
                </a:lnTo>
                <a:lnTo>
                  <a:pt x="1466" y="496"/>
                </a:lnTo>
                <a:lnTo>
                  <a:pt x="1461" y="496"/>
                </a:lnTo>
                <a:lnTo>
                  <a:pt x="1457" y="496"/>
                </a:lnTo>
                <a:lnTo>
                  <a:pt x="1449" y="495"/>
                </a:lnTo>
                <a:lnTo>
                  <a:pt x="1441" y="492"/>
                </a:lnTo>
                <a:lnTo>
                  <a:pt x="1431" y="492"/>
                </a:lnTo>
                <a:lnTo>
                  <a:pt x="1427" y="492"/>
                </a:lnTo>
                <a:lnTo>
                  <a:pt x="1425" y="492"/>
                </a:lnTo>
                <a:lnTo>
                  <a:pt x="1418" y="495"/>
                </a:lnTo>
                <a:lnTo>
                  <a:pt x="1412" y="497"/>
                </a:lnTo>
                <a:lnTo>
                  <a:pt x="1404" y="502"/>
                </a:lnTo>
                <a:lnTo>
                  <a:pt x="1404" y="496"/>
                </a:lnTo>
                <a:lnTo>
                  <a:pt x="1407" y="492"/>
                </a:lnTo>
                <a:lnTo>
                  <a:pt x="1410" y="485"/>
                </a:lnTo>
                <a:lnTo>
                  <a:pt x="1412" y="480"/>
                </a:lnTo>
                <a:lnTo>
                  <a:pt x="1422" y="467"/>
                </a:lnTo>
                <a:lnTo>
                  <a:pt x="1431" y="455"/>
                </a:lnTo>
                <a:close/>
                <a:moveTo>
                  <a:pt x="2068" y="450"/>
                </a:moveTo>
                <a:lnTo>
                  <a:pt x="2079" y="450"/>
                </a:lnTo>
                <a:lnTo>
                  <a:pt x="2089" y="451"/>
                </a:lnTo>
                <a:lnTo>
                  <a:pt x="2097" y="454"/>
                </a:lnTo>
                <a:lnTo>
                  <a:pt x="2104" y="458"/>
                </a:lnTo>
                <a:lnTo>
                  <a:pt x="2106" y="461"/>
                </a:lnTo>
                <a:lnTo>
                  <a:pt x="2109" y="463"/>
                </a:lnTo>
                <a:lnTo>
                  <a:pt x="2112" y="469"/>
                </a:lnTo>
                <a:lnTo>
                  <a:pt x="2113" y="473"/>
                </a:lnTo>
                <a:lnTo>
                  <a:pt x="2114" y="477"/>
                </a:lnTo>
                <a:lnTo>
                  <a:pt x="2116" y="487"/>
                </a:lnTo>
                <a:lnTo>
                  <a:pt x="2114" y="491"/>
                </a:lnTo>
                <a:lnTo>
                  <a:pt x="2114" y="495"/>
                </a:lnTo>
                <a:lnTo>
                  <a:pt x="2112" y="503"/>
                </a:lnTo>
                <a:lnTo>
                  <a:pt x="2106" y="511"/>
                </a:lnTo>
                <a:lnTo>
                  <a:pt x="2102" y="517"/>
                </a:lnTo>
                <a:lnTo>
                  <a:pt x="2095" y="522"/>
                </a:lnTo>
                <a:lnTo>
                  <a:pt x="2090" y="525"/>
                </a:lnTo>
                <a:lnTo>
                  <a:pt x="2083" y="527"/>
                </a:lnTo>
                <a:lnTo>
                  <a:pt x="2080" y="527"/>
                </a:lnTo>
                <a:lnTo>
                  <a:pt x="2079" y="529"/>
                </a:lnTo>
                <a:lnTo>
                  <a:pt x="2069" y="527"/>
                </a:lnTo>
                <a:lnTo>
                  <a:pt x="2060" y="525"/>
                </a:lnTo>
                <a:lnTo>
                  <a:pt x="2052" y="521"/>
                </a:lnTo>
                <a:lnTo>
                  <a:pt x="2048" y="519"/>
                </a:lnTo>
                <a:lnTo>
                  <a:pt x="2042" y="517"/>
                </a:lnTo>
                <a:lnTo>
                  <a:pt x="2035" y="510"/>
                </a:lnTo>
                <a:lnTo>
                  <a:pt x="2031" y="506"/>
                </a:lnTo>
                <a:lnTo>
                  <a:pt x="2027" y="502"/>
                </a:lnTo>
                <a:lnTo>
                  <a:pt x="2022" y="493"/>
                </a:lnTo>
                <a:lnTo>
                  <a:pt x="2016" y="482"/>
                </a:lnTo>
                <a:lnTo>
                  <a:pt x="2030" y="473"/>
                </a:lnTo>
                <a:lnTo>
                  <a:pt x="2044" y="462"/>
                </a:lnTo>
                <a:lnTo>
                  <a:pt x="2050" y="457"/>
                </a:lnTo>
                <a:lnTo>
                  <a:pt x="2057" y="454"/>
                </a:lnTo>
                <a:lnTo>
                  <a:pt x="2063" y="451"/>
                </a:lnTo>
                <a:lnTo>
                  <a:pt x="2068" y="450"/>
                </a:lnTo>
                <a:close/>
                <a:moveTo>
                  <a:pt x="1834" y="450"/>
                </a:moveTo>
                <a:lnTo>
                  <a:pt x="1839" y="450"/>
                </a:lnTo>
                <a:lnTo>
                  <a:pt x="1843" y="451"/>
                </a:lnTo>
                <a:lnTo>
                  <a:pt x="1854" y="455"/>
                </a:lnTo>
                <a:lnTo>
                  <a:pt x="1866" y="459"/>
                </a:lnTo>
                <a:lnTo>
                  <a:pt x="1873" y="461"/>
                </a:lnTo>
                <a:lnTo>
                  <a:pt x="1879" y="461"/>
                </a:lnTo>
                <a:lnTo>
                  <a:pt x="1875" y="488"/>
                </a:lnTo>
                <a:lnTo>
                  <a:pt x="1872" y="499"/>
                </a:lnTo>
                <a:lnTo>
                  <a:pt x="1868" y="507"/>
                </a:lnTo>
                <a:lnTo>
                  <a:pt x="1855" y="502"/>
                </a:lnTo>
                <a:lnTo>
                  <a:pt x="1849" y="497"/>
                </a:lnTo>
                <a:lnTo>
                  <a:pt x="1840" y="492"/>
                </a:lnTo>
                <a:lnTo>
                  <a:pt x="1834" y="485"/>
                </a:lnTo>
                <a:lnTo>
                  <a:pt x="1828" y="478"/>
                </a:lnTo>
                <a:lnTo>
                  <a:pt x="1825" y="476"/>
                </a:lnTo>
                <a:lnTo>
                  <a:pt x="1824" y="472"/>
                </a:lnTo>
                <a:lnTo>
                  <a:pt x="1823" y="469"/>
                </a:lnTo>
                <a:lnTo>
                  <a:pt x="1823" y="466"/>
                </a:lnTo>
                <a:lnTo>
                  <a:pt x="1834" y="450"/>
                </a:lnTo>
                <a:close/>
                <a:moveTo>
                  <a:pt x="1729" y="451"/>
                </a:moveTo>
                <a:lnTo>
                  <a:pt x="1734" y="452"/>
                </a:lnTo>
                <a:lnTo>
                  <a:pt x="1740" y="455"/>
                </a:lnTo>
                <a:lnTo>
                  <a:pt x="1745" y="459"/>
                </a:lnTo>
                <a:lnTo>
                  <a:pt x="1750" y="463"/>
                </a:lnTo>
                <a:lnTo>
                  <a:pt x="1756" y="470"/>
                </a:lnTo>
                <a:lnTo>
                  <a:pt x="1761" y="476"/>
                </a:lnTo>
                <a:lnTo>
                  <a:pt x="1771" y="489"/>
                </a:lnTo>
                <a:lnTo>
                  <a:pt x="1779" y="504"/>
                </a:lnTo>
                <a:lnTo>
                  <a:pt x="1785" y="518"/>
                </a:lnTo>
                <a:lnTo>
                  <a:pt x="1789" y="530"/>
                </a:lnTo>
                <a:lnTo>
                  <a:pt x="1790" y="536"/>
                </a:lnTo>
                <a:lnTo>
                  <a:pt x="1790" y="538"/>
                </a:lnTo>
                <a:lnTo>
                  <a:pt x="1790" y="544"/>
                </a:lnTo>
                <a:lnTo>
                  <a:pt x="1789" y="548"/>
                </a:lnTo>
                <a:lnTo>
                  <a:pt x="1786" y="553"/>
                </a:lnTo>
                <a:lnTo>
                  <a:pt x="1783" y="557"/>
                </a:lnTo>
                <a:lnTo>
                  <a:pt x="1779" y="562"/>
                </a:lnTo>
                <a:lnTo>
                  <a:pt x="1775" y="564"/>
                </a:lnTo>
                <a:lnTo>
                  <a:pt x="1767" y="570"/>
                </a:lnTo>
                <a:lnTo>
                  <a:pt x="1761" y="566"/>
                </a:lnTo>
                <a:lnTo>
                  <a:pt x="1759" y="563"/>
                </a:lnTo>
                <a:lnTo>
                  <a:pt x="1756" y="560"/>
                </a:lnTo>
                <a:lnTo>
                  <a:pt x="1752" y="553"/>
                </a:lnTo>
                <a:lnTo>
                  <a:pt x="1748" y="547"/>
                </a:lnTo>
                <a:lnTo>
                  <a:pt x="1745" y="540"/>
                </a:lnTo>
                <a:lnTo>
                  <a:pt x="1742" y="533"/>
                </a:lnTo>
                <a:lnTo>
                  <a:pt x="1741" y="525"/>
                </a:lnTo>
                <a:lnTo>
                  <a:pt x="1738" y="517"/>
                </a:lnTo>
                <a:lnTo>
                  <a:pt x="1737" y="499"/>
                </a:lnTo>
                <a:lnTo>
                  <a:pt x="1734" y="482"/>
                </a:lnTo>
                <a:lnTo>
                  <a:pt x="1731" y="466"/>
                </a:lnTo>
                <a:lnTo>
                  <a:pt x="1729" y="451"/>
                </a:lnTo>
                <a:close/>
                <a:moveTo>
                  <a:pt x="3044" y="444"/>
                </a:moveTo>
                <a:lnTo>
                  <a:pt x="3051" y="446"/>
                </a:lnTo>
                <a:lnTo>
                  <a:pt x="3063" y="448"/>
                </a:lnTo>
                <a:lnTo>
                  <a:pt x="3093" y="457"/>
                </a:lnTo>
                <a:lnTo>
                  <a:pt x="3129" y="467"/>
                </a:lnTo>
                <a:lnTo>
                  <a:pt x="3145" y="472"/>
                </a:lnTo>
                <a:lnTo>
                  <a:pt x="3160" y="474"/>
                </a:lnTo>
                <a:lnTo>
                  <a:pt x="3183" y="477"/>
                </a:lnTo>
                <a:lnTo>
                  <a:pt x="3209" y="480"/>
                </a:lnTo>
                <a:lnTo>
                  <a:pt x="3236" y="482"/>
                </a:lnTo>
                <a:lnTo>
                  <a:pt x="3264" y="484"/>
                </a:lnTo>
                <a:lnTo>
                  <a:pt x="3310" y="485"/>
                </a:lnTo>
                <a:lnTo>
                  <a:pt x="3335" y="487"/>
                </a:lnTo>
                <a:lnTo>
                  <a:pt x="3355" y="487"/>
                </a:lnTo>
                <a:lnTo>
                  <a:pt x="3392" y="485"/>
                </a:lnTo>
                <a:lnTo>
                  <a:pt x="3434" y="482"/>
                </a:lnTo>
                <a:lnTo>
                  <a:pt x="3474" y="480"/>
                </a:lnTo>
                <a:lnTo>
                  <a:pt x="3482" y="477"/>
                </a:lnTo>
                <a:lnTo>
                  <a:pt x="3491" y="476"/>
                </a:lnTo>
                <a:lnTo>
                  <a:pt x="3513" y="469"/>
                </a:lnTo>
                <a:lnTo>
                  <a:pt x="3523" y="466"/>
                </a:lnTo>
                <a:lnTo>
                  <a:pt x="3532" y="463"/>
                </a:lnTo>
                <a:lnTo>
                  <a:pt x="3540" y="461"/>
                </a:lnTo>
                <a:lnTo>
                  <a:pt x="3547" y="461"/>
                </a:lnTo>
                <a:lnTo>
                  <a:pt x="3553" y="461"/>
                </a:lnTo>
                <a:lnTo>
                  <a:pt x="3558" y="463"/>
                </a:lnTo>
                <a:lnTo>
                  <a:pt x="3570" y="469"/>
                </a:lnTo>
                <a:lnTo>
                  <a:pt x="3583" y="477"/>
                </a:lnTo>
                <a:lnTo>
                  <a:pt x="3590" y="480"/>
                </a:lnTo>
                <a:lnTo>
                  <a:pt x="3596" y="482"/>
                </a:lnTo>
                <a:lnTo>
                  <a:pt x="3592" y="489"/>
                </a:lnTo>
                <a:lnTo>
                  <a:pt x="3588" y="495"/>
                </a:lnTo>
                <a:lnTo>
                  <a:pt x="3579" y="506"/>
                </a:lnTo>
                <a:lnTo>
                  <a:pt x="3568" y="514"/>
                </a:lnTo>
                <a:lnTo>
                  <a:pt x="3555" y="522"/>
                </a:lnTo>
                <a:lnTo>
                  <a:pt x="3550" y="525"/>
                </a:lnTo>
                <a:lnTo>
                  <a:pt x="3543" y="527"/>
                </a:lnTo>
                <a:lnTo>
                  <a:pt x="3530" y="533"/>
                </a:lnTo>
                <a:lnTo>
                  <a:pt x="3516" y="537"/>
                </a:lnTo>
                <a:lnTo>
                  <a:pt x="3502" y="540"/>
                </a:lnTo>
                <a:lnTo>
                  <a:pt x="3487" y="541"/>
                </a:lnTo>
                <a:lnTo>
                  <a:pt x="3474" y="542"/>
                </a:lnTo>
                <a:lnTo>
                  <a:pt x="3445" y="544"/>
                </a:lnTo>
                <a:lnTo>
                  <a:pt x="3421" y="544"/>
                </a:lnTo>
                <a:lnTo>
                  <a:pt x="3397" y="544"/>
                </a:lnTo>
                <a:lnTo>
                  <a:pt x="3373" y="544"/>
                </a:lnTo>
                <a:lnTo>
                  <a:pt x="3348" y="544"/>
                </a:lnTo>
                <a:lnTo>
                  <a:pt x="3298" y="541"/>
                </a:lnTo>
                <a:lnTo>
                  <a:pt x="3272" y="540"/>
                </a:lnTo>
                <a:lnTo>
                  <a:pt x="3247" y="537"/>
                </a:lnTo>
                <a:lnTo>
                  <a:pt x="3196" y="530"/>
                </a:lnTo>
                <a:lnTo>
                  <a:pt x="3170" y="525"/>
                </a:lnTo>
                <a:lnTo>
                  <a:pt x="3144" y="519"/>
                </a:lnTo>
                <a:lnTo>
                  <a:pt x="3118" y="511"/>
                </a:lnTo>
                <a:lnTo>
                  <a:pt x="3106" y="507"/>
                </a:lnTo>
                <a:lnTo>
                  <a:pt x="3093" y="503"/>
                </a:lnTo>
                <a:lnTo>
                  <a:pt x="3067" y="493"/>
                </a:lnTo>
                <a:lnTo>
                  <a:pt x="3055" y="489"/>
                </a:lnTo>
                <a:lnTo>
                  <a:pt x="3043" y="484"/>
                </a:lnTo>
                <a:lnTo>
                  <a:pt x="3018" y="472"/>
                </a:lnTo>
                <a:lnTo>
                  <a:pt x="2995" y="458"/>
                </a:lnTo>
                <a:lnTo>
                  <a:pt x="3007" y="452"/>
                </a:lnTo>
                <a:lnTo>
                  <a:pt x="3021" y="448"/>
                </a:lnTo>
                <a:lnTo>
                  <a:pt x="3033" y="446"/>
                </a:lnTo>
                <a:lnTo>
                  <a:pt x="3044" y="444"/>
                </a:lnTo>
                <a:close/>
                <a:moveTo>
                  <a:pt x="2639" y="446"/>
                </a:moveTo>
                <a:lnTo>
                  <a:pt x="2657" y="450"/>
                </a:lnTo>
                <a:lnTo>
                  <a:pt x="2671" y="451"/>
                </a:lnTo>
                <a:lnTo>
                  <a:pt x="2682" y="452"/>
                </a:lnTo>
                <a:lnTo>
                  <a:pt x="2690" y="452"/>
                </a:lnTo>
                <a:lnTo>
                  <a:pt x="2702" y="451"/>
                </a:lnTo>
                <a:lnTo>
                  <a:pt x="2709" y="450"/>
                </a:lnTo>
                <a:lnTo>
                  <a:pt x="2717" y="450"/>
                </a:lnTo>
                <a:lnTo>
                  <a:pt x="2722" y="451"/>
                </a:lnTo>
                <a:lnTo>
                  <a:pt x="2727" y="452"/>
                </a:lnTo>
                <a:lnTo>
                  <a:pt x="2732" y="455"/>
                </a:lnTo>
                <a:lnTo>
                  <a:pt x="2737" y="459"/>
                </a:lnTo>
                <a:lnTo>
                  <a:pt x="2743" y="465"/>
                </a:lnTo>
                <a:lnTo>
                  <a:pt x="2748" y="470"/>
                </a:lnTo>
                <a:lnTo>
                  <a:pt x="2758" y="482"/>
                </a:lnTo>
                <a:lnTo>
                  <a:pt x="2766" y="495"/>
                </a:lnTo>
                <a:lnTo>
                  <a:pt x="2774" y="504"/>
                </a:lnTo>
                <a:lnTo>
                  <a:pt x="2780" y="515"/>
                </a:lnTo>
                <a:lnTo>
                  <a:pt x="2780" y="522"/>
                </a:lnTo>
                <a:lnTo>
                  <a:pt x="2780" y="523"/>
                </a:lnTo>
                <a:lnTo>
                  <a:pt x="2778" y="525"/>
                </a:lnTo>
                <a:lnTo>
                  <a:pt x="2777" y="526"/>
                </a:lnTo>
                <a:lnTo>
                  <a:pt x="2773" y="529"/>
                </a:lnTo>
                <a:lnTo>
                  <a:pt x="2758" y="522"/>
                </a:lnTo>
                <a:lnTo>
                  <a:pt x="2742" y="514"/>
                </a:lnTo>
                <a:lnTo>
                  <a:pt x="2725" y="504"/>
                </a:lnTo>
                <a:lnTo>
                  <a:pt x="2706" y="493"/>
                </a:lnTo>
                <a:lnTo>
                  <a:pt x="2671" y="470"/>
                </a:lnTo>
                <a:lnTo>
                  <a:pt x="2654" y="458"/>
                </a:lnTo>
                <a:lnTo>
                  <a:pt x="2639" y="446"/>
                </a:lnTo>
                <a:close/>
                <a:moveTo>
                  <a:pt x="1622" y="451"/>
                </a:moveTo>
                <a:lnTo>
                  <a:pt x="1621" y="459"/>
                </a:lnTo>
                <a:lnTo>
                  <a:pt x="1618" y="467"/>
                </a:lnTo>
                <a:lnTo>
                  <a:pt x="1617" y="476"/>
                </a:lnTo>
                <a:lnTo>
                  <a:pt x="1613" y="482"/>
                </a:lnTo>
                <a:lnTo>
                  <a:pt x="1605" y="497"/>
                </a:lnTo>
                <a:lnTo>
                  <a:pt x="1595" y="512"/>
                </a:lnTo>
                <a:lnTo>
                  <a:pt x="1590" y="507"/>
                </a:lnTo>
                <a:lnTo>
                  <a:pt x="1584" y="500"/>
                </a:lnTo>
                <a:lnTo>
                  <a:pt x="1580" y="493"/>
                </a:lnTo>
                <a:lnTo>
                  <a:pt x="1576" y="484"/>
                </a:lnTo>
                <a:lnTo>
                  <a:pt x="1568" y="467"/>
                </a:lnTo>
                <a:lnTo>
                  <a:pt x="1564" y="459"/>
                </a:lnTo>
                <a:lnTo>
                  <a:pt x="1561" y="452"/>
                </a:lnTo>
                <a:lnTo>
                  <a:pt x="1564" y="450"/>
                </a:lnTo>
                <a:lnTo>
                  <a:pt x="1568" y="450"/>
                </a:lnTo>
                <a:lnTo>
                  <a:pt x="1571" y="448"/>
                </a:lnTo>
                <a:lnTo>
                  <a:pt x="1579" y="448"/>
                </a:lnTo>
                <a:lnTo>
                  <a:pt x="1590" y="448"/>
                </a:lnTo>
                <a:lnTo>
                  <a:pt x="1609" y="450"/>
                </a:lnTo>
                <a:lnTo>
                  <a:pt x="1622" y="451"/>
                </a:lnTo>
                <a:close/>
                <a:moveTo>
                  <a:pt x="853" y="444"/>
                </a:moveTo>
                <a:lnTo>
                  <a:pt x="863" y="444"/>
                </a:lnTo>
                <a:lnTo>
                  <a:pt x="870" y="446"/>
                </a:lnTo>
                <a:lnTo>
                  <a:pt x="881" y="450"/>
                </a:lnTo>
                <a:lnTo>
                  <a:pt x="888" y="451"/>
                </a:lnTo>
                <a:lnTo>
                  <a:pt x="897" y="452"/>
                </a:lnTo>
                <a:lnTo>
                  <a:pt x="912" y="452"/>
                </a:lnTo>
                <a:lnTo>
                  <a:pt x="932" y="451"/>
                </a:lnTo>
                <a:lnTo>
                  <a:pt x="913" y="469"/>
                </a:lnTo>
                <a:lnTo>
                  <a:pt x="893" y="487"/>
                </a:lnTo>
                <a:lnTo>
                  <a:pt x="882" y="495"/>
                </a:lnTo>
                <a:lnTo>
                  <a:pt x="871" y="503"/>
                </a:lnTo>
                <a:lnTo>
                  <a:pt x="849" y="518"/>
                </a:lnTo>
                <a:lnTo>
                  <a:pt x="838" y="525"/>
                </a:lnTo>
                <a:lnTo>
                  <a:pt x="828" y="532"/>
                </a:lnTo>
                <a:lnTo>
                  <a:pt x="817" y="536"/>
                </a:lnTo>
                <a:lnTo>
                  <a:pt x="806" y="541"/>
                </a:lnTo>
                <a:lnTo>
                  <a:pt x="795" y="544"/>
                </a:lnTo>
                <a:lnTo>
                  <a:pt x="784" y="547"/>
                </a:lnTo>
                <a:lnTo>
                  <a:pt x="773" y="549"/>
                </a:lnTo>
                <a:lnTo>
                  <a:pt x="762" y="549"/>
                </a:lnTo>
                <a:lnTo>
                  <a:pt x="753" y="548"/>
                </a:lnTo>
                <a:lnTo>
                  <a:pt x="742" y="545"/>
                </a:lnTo>
                <a:lnTo>
                  <a:pt x="731" y="542"/>
                </a:lnTo>
                <a:lnTo>
                  <a:pt x="718" y="537"/>
                </a:lnTo>
                <a:lnTo>
                  <a:pt x="718" y="519"/>
                </a:lnTo>
                <a:lnTo>
                  <a:pt x="755" y="497"/>
                </a:lnTo>
                <a:lnTo>
                  <a:pt x="798" y="473"/>
                </a:lnTo>
                <a:lnTo>
                  <a:pt x="817" y="462"/>
                </a:lnTo>
                <a:lnTo>
                  <a:pt x="833" y="452"/>
                </a:lnTo>
                <a:lnTo>
                  <a:pt x="845" y="447"/>
                </a:lnTo>
                <a:lnTo>
                  <a:pt x="851" y="446"/>
                </a:lnTo>
                <a:lnTo>
                  <a:pt x="853" y="444"/>
                </a:lnTo>
                <a:close/>
                <a:moveTo>
                  <a:pt x="2733" y="440"/>
                </a:moveTo>
                <a:lnTo>
                  <a:pt x="2765" y="447"/>
                </a:lnTo>
                <a:lnTo>
                  <a:pt x="2778" y="448"/>
                </a:lnTo>
                <a:lnTo>
                  <a:pt x="2791" y="450"/>
                </a:lnTo>
                <a:lnTo>
                  <a:pt x="2795" y="450"/>
                </a:lnTo>
                <a:lnTo>
                  <a:pt x="2799" y="448"/>
                </a:lnTo>
                <a:lnTo>
                  <a:pt x="2806" y="444"/>
                </a:lnTo>
                <a:lnTo>
                  <a:pt x="2814" y="442"/>
                </a:lnTo>
                <a:lnTo>
                  <a:pt x="2818" y="440"/>
                </a:lnTo>
                <a:lnTo>
                  <a:pt x="2822" y="439"/>
                </a:lnTo>
                <a:lnTo>
                  <a:pt x="2827" y="440"/>
                </a:lnTo>
                <a:lnTo>
                  <a:pt x="2833" y="444"/>
                </a:lnTo>
                <a:lnTo>
                  <a:pt x="2840" y="448"/>
                </a:lnTo>
                <a:lnTo>
                  <a:pt x="2845" y="454"/>
                </a:lnTo>
                <a:lnTo>
                  <a:pt x="2851" y="461"/>
                </a:lnTo>
                <a:lnTo>
                  <a:pt x="2855" y="467"/>
                </a:lnTo>
                <a:lnTo>
                  <a:pt x="2857" y="474"/>
                </a:lnTo>
                <a:lnTo>
                  <a:pt x="2859" y="480"/>
                </a:lnTo>
                <a:lnTo>
                  <a:pt x="2859" y="507"/>
                </a:lnTo>
                <a:lnTo>
                  <a:pt x="2836" y="507"/>
                </a:lnTo>
                <a:lnTo>
                  <a:pt x="2833" y="507"/>
                </a:lnTo>
                <a:lnTo>
                  <a:pt x="2829" y="506"/>
                </a:lnTo>
                <a:lnTo>
                  <a:pt x="2819" y="502"/>
                </a:lnTo>
                <a:lnTo>
                  <a:pt x="2806" y="493"/>
                </a:lnTo>
                <a:lnTo>
                  <a:pt x="2792" y="485"/>
                </a:lnTo>
                <a:lnTo>
                  <a:pt x="2761" y="463"/>
                </a:lnTo>
                <a:lnTo>
                  <a:pt x="2747" y="452"/>
                </a:lnTo>
                <a:lnTo>
                  <a:pt x="2733" y="440"/>
                </a:lnTo>
                <a:close/>
                <a:moveTo>
                  <a:pt x="1682" y="439"/>
                </a:moveTo>
                <a:lnTo>
                  <a:pt x="1689" y="443"/>
                </a:lnTo>
                <a:lnTo>
                  <a:pt x="1696" y="444"/>
                </a:lnTo>
                <a:lnTo>
                  <a:pt x="1705" y="444"/>
                </a:lnTo>
                <a:lnTo>
                  <a:pt x="1716" y="446"/>
                </a:lnTo>
                <a:lnTo>
                  <a:pt x="1718" y="478"/>
                </a:lnTo>
                <a:lnTo>
                  <a:pt x="1719" y="495"/>
                </a:lnTo>
                <a:lnTo>
                  <a:pt x="1722" y="511"/>
                </a:lnTo>
                <a:lnTo>
                  <a:pt x="1718" y="512"/>
                </a:lnTo>
                <a:lnTo>
                  <a:pt x="1712" y="515"/>
                </a:lnTo>
                <a:lnTo>
                  <a:pt x="1707" y="517"/>
                </a:lnTo>
                <a:lnTo>
                  <a:pt x="1699" y="518"/>
                </a:lnTo>
                <a:lnTo>
                  <a:pt x="1695" y="518"/>
                </a:lnTo>
                <a:lnTo>
                  <a:pt x="1690" y="515"/>
                </a:lnTo>
                <a:lnTo>
                  <a:pt x="1688" y="514"/>
                </a:lnTo>
                <a:lnTo>
                  <a:pt x="1686" y="512"/>
                </a:lnTo>
                <a:lnTo>
                  <a:pt x="1685" y="511"/>
                </a:lnTo>
                <a:lnTo>
                  <a:pt x="1682" y="507"/>
                </a:lnTo>
                <a:lnTo>
                  <a:pt x="1681" y="503"/>
                </a:lnTo>
                <a:lnTo>
                  <a:pt x="1678" y="495"/>
                </a:lnTo>
                <a:lnTo>
                  <a:pt x="1677" y="487"/>
                </a:lnTo>
                <a:lnTo>
                  <a:pt x="1675" y="478"/>
                </a:lnTo>
                <a:lnTo>
                  <a:pt x="1675" y="470"/>
                </a:lnTo>
                <a:lnTo>
                  <a:pt x="1677" y="462"/>
                </a:lnTo>
                <a:lnTo>
                  <a:pt x="1678" y="455"/>
                </a:lnTo>
                <a:lnTo>
                  <a:pt x="1681" y="448"/>
                </a:lnTo>
                <a:lnTo>
                  <a:pt x="1682" y="439"/>
                </a:lnTo>
                <a:close/>
                <a:moveTo>
                  <a:pt x="2138" y="435"/>
                </a:moveTo>
                <a:lnTo>
                  <a:pt x="2142" y="437"/>
                </a:lnTo>
                <a:lnTo>
                  <a:pt x="2147" y="439"/>
                </a:lnTo>
                <a:lnTo>
                  <a:pt x="2154" y="442"/>
                </a:lnTo>
                <a:lnTo>
                  <a:pt x="2162" y="443"/>
                </a:lnTo>
                <a:lnTo>
                  <a:pt x="2168" y="443"/>
                </a:lnTo>
                <a:lnTo>
                  <a:pt x="2181" y="444"/>
                </a:lnTo>
                <a:lnTo>
                  <a:pt x="2189" y="444"/>
                </a:lnTo>
                <a:lnTo>
                  <a:pt x="2198" y="446"/>
                </a:lnTo>
                <a:lnTo>
                  <a:pt x="2207" y="455"/>
                </a:lnTo>
                <a:lnTo>
                  <a:pt x="2218" y="465"/>
                </a:lnTo>
                <a:lnTo>
                  <a:pt x="2226" y="476"/>
                </a:lnTo>
                <a:lnTo>
                  <a:pt x="2229" y="481"/>
                </a:lnTo>
                <a:lnTo>
                  <a:pt x="2230" y="487"/>
                </a:lnTo>
                <a:lnTo>
                  <a:pt x="2230" y="492"/>
                </a:lnTo>
                <a:lnTo>
                  <a:pt x="2229" y="496"/>
                </a:lnTo>
                <a:lnTo>
                  <a:pt x="2228" y="500"/>
                </a:lnTo>
                <a:lnTo>
                  <a:pt x="2225" y="504"/>
                </a:lnTo>
                <a:lnTo>
                  <a:pt x="2222" y="507"/>
                </a:lnTo>
                <a:lnTo>
                  <a:pt x="2219" y="508"/>
                </a:lnTo>
                <a:lnTo>
                  <a:pt x="2217" y="510"/>
                </a:lnTo>
                <a:lnTo>
                  <a:pt x="2213" y="511"/>
                </a:lnTo>
                <a:lnTo>
                  <a:pt x="2206" y="512"/>
                </a:lnTo>
                <a:lnTo>
                  <a:pt x="2200" y="512"/>
                </a:lnTo>
                <a:lnTo>
                  <a:pt x="2191" y="512"/>
                </a:lnTo>
                <a:lnTo>
                  <a:pt x="2179" y="511"/>
                </a:lnTo>
                <a:lnTo>
                  <a:pt x="2165" y="510"/>
                </a:lnTo>
                <a:lnTo>
                  <a:pt x="2159" y="507"/>
                </a:lnTo>
                <a:lnTo>
                  <a:pt x="2154" y="506"/>
                </a:lnTo>
                <a:lnTo>
                  <a:pt x="2143" y="499"/>
                </a:lnTo>
                <a:lnTo>
                  <a:pt x="2138" y="496"/>
                </a:lnTo>
                <a:lnTo>
                  <a:pt x="2134" y="492"/>
                </a:lnTo>
                <a:lnTo>
                  <a:pt x="2129" y="487"/>
                </a:lnTo>
                <a:lnTo>
                  <a:pt x="2127" y="482"/>
                </a:lnTo>
                <a:lnTo>
                  <a:pt x="2124" y="477"/>
                </a:lnTo>
                <a:lnTo>
                  <a:pt x="2123" y="470"/>
                </a:lnTo>
                <a:lnTo>
                  <a:pt x="2121" y="465"/>
                </a:lnTo>
                <a:lnTo>
                  <a:pt x="2120" y="458"/>
                </a:lnTo>
                <a:lnTo>
                  <a:pt x="2121" y="452"/>
                </a:lnTo>
                <a:lnTo>
                  <a:pt x="2123" y="450"/>
                </a:lnTo>
                <a:lnTo>
                  <a:pt x="2125" y="447"/>
                </a:lnTo>
                <a:lnTo>
                  <a:pt x="2128" y="444"/>
                </a:lnTo>
                <a:lnTo>
                  <a:pt x="2135" y="439"/>
                </a:lnTo>
                <a:lnTo>
                  <a:pt x="2136" y="437"/>
                </a:lnTo>
                <a:lnTo>
                  <a:pt x="2138" y="436"/>
                </a:lnTo>
                <a:lnTo>
                  <a:pt x="2138" y="435"/>
                </a:lnTo>
                <a:close/>
                <a:moveTo>
                  <a:pt x="1965" y="435"/>
                </a:moveTo>
                <a:lnTo>
                  <a:pt x="1969" y="436"/>
                </a:lnTo>
                <a:lnTo>
                  <a:pt x="1973" y="437"/>
                </a:lnTo>
                <a:lnTo>
                  <a:pt x="1977" y="442"/>
                </a:lnTo>
                <a:lnTo>
                  <a:pt x="1981" y="444"/>
                </a:lnTo>
                <a:lnTo>
                  <a:pt x="1988" y="454"/>
                </a:lnTo>
                <a:lnTo>
                  <a:pt x="1993" y="463"/>
                </a:lnTo>
                <a:lnTo>
                  <a:pt x="1999" y="474"/>
                </a:lnTo>
                <a:lnTo>
                  <a:pt x="2003" y="484"/>
                </a:lnTo>
                <a:lnTo>
                  <a:pt x="2004" y="493"/>
                </a:lnTo>
                <a:lnTo>
                  <a:pt x="2005" y="499"/>
                </a:lnTo>
                <a:lnTo>
                  <a:pt x="2005" y="504"/>
                </a:lnTo>
                <a:lnTo>
                  <a:pt x="2004" y="508"/>
                </a:lnTo>
                <a:lnTo>
                  <a:pt x="2001" y="512"/>
                </a:lnTo>
                <a:lnTo>
                  <a:pt x="1999" y="517"/>
                </a:lnTo>
                <a:lnTo>
                  <a:pt x="1988" y="533"/>
                </a:lnTo>
                <a:lnTo>
                  <a:pt x="1982" y="529"/>
                </a:lnTo>
                <a:lnTo>
                  <a:pt x="1980" y="525"/>
                </a:lnTo>
                <a:lnTo>
                  <a:pt x="1975" y="521"/>
                </a:lnTo>
                <a:lnTo>
                  <a:pt x="1970" y="511"/>
                </a:lnTo>
                <a:lnTo>
                  <a:pt x="1965" y="500"/>
                </a:lnTo>
                <a:lnTo>
                  <a:pt x="1960" y="489"/>
                </a:lnTo>
                <a:lnTo>
                  <a:pt x="1956" y="478"/>
                </a:lnTo>
                <a:lnTo>
                  <a:pt x="1954" y="470"/>
                </a:lnTo>
                <a:lnTo>
                  <a:pt x="1954" y="463"/>
                </a:lnTo>
                <a:lnTo>
                  <a:pt x="1954" y="458"/>
                </a:lnTo>
                <a:lnTo>
                  <a:pt x="1954" y="454"/>
                </a:lnTo>
                <a:lnTo>
                  <a:pt x="1955" y="451"/>
                </a:lnTo>
                <a:lnTo>
                  <a:pt x="1956" y="448"/>
                </a:lnTo>
                <a:lnTo>
                  <a:pt x="1960" y="442"/>
                </a:lnTo>
                <a:lnTo>
                  <a:pt x="1965" y="435"/>
                </a:lnTo>
                <a:close/>
                <a:moveTo>
                  <a:pt x="1369" y="435"/>
                </a:moveTo>
                <a:lnTo>
                  <a:pt x="1376" y="437"/>
                </a:lnTo>
                <a:lnTo>
                  <a:pt x="1381" y="440"/>
                </a:lnTo>
                <a:lnTo>
                  <a:pt x="1393" y="443"/>
                </a:lnTo>
                <a:lnTo>
                  <a:pt x="1406" y="446"/>
                </a:lnTo>
                <a:lnTo>
                  <a:pt x="1419" y="446"/>
                </a:lnTo>
                <a:lnTo>
                  <a:pt x="1411" y="458"/>
                </a:lnTo>
                <a:lnTo>
                  <a:pt x="1403" y="469"/>
                </a:lnTo>
                <a:lnTo>
                  <a:pt x="1393" y="478"/>
                </a:lnTo>
                <a:lnTo>
                  <a:pt x="1389" y="484"/>
                </a:lnTo>
                <a:lnTo>
                  <a:pt x="1384" y="488"/>
                </a:lnTo>
                <a:lnTo>
                  <a:pt x="1374" y="496"/>
                </a:lnTo>
                <a:lnTo>
                  <a:pt x="1363" y="502"/>
                </a:lnTo>
                <a:lnTo>
                  <a:pt x="1354" y="506"/>
                </a:lnTo>
                <a:lnTo>
                  <a:pt x="1348" y="507"/>
                </a:lnTo>
                <a:lnTo>
                  <a:pt x="1341" y="507"/>
                </a:lnTo>
                <a:lnTo>
                  <a:pt x="1339" y="504"/>
                </a:lnTo>
                <a:lnTo>
                  <a:pt x="1336" y="500"/>
                </a:lnTo>
                <a:lnTo>
                  <a:pt x="1336" y="496"/>
                </a:lnTo>
                <a:lnTo>
                  <a:pt x="1335" y="489"/>
                </a:lnTo>
                <a:lnTo>
                  <a:pt x="1336" y="484"/>
                </a:lnTo>
                <a:lnTo>
                  <a:pt x="1340" y="477"/>
                </a:lnTo>
                <a:lnTo>
                  <a:pt x="1350" y="463"/>
                </a:lnTo>
                <a:lnTo>
                  <a:pt x="1361" y="448"/>
                </a:lnTo>
                <a:lnTo>
                  <a:pt x="1365" y="442"/>
                </a:lnTo>
                <a:lnTo>
                  <a:pt x="1369" y="435"/>
                </a:lnTo>
                <a:close/>
                <a:moveTo>
                  <a:pt x="1138" y="433"/>
                </a:moveTo>
                <a:lnTo>
                  <a:pt x="1144" y="435"/>
                </a:lnTo>
                <a:lnTo>
                  <a:pt x="1148" y="436"/>
                </a:lnTo>
                <a:lnTo>
                  <a:pt x="1152" y="437"/>
                </a:lnTo>
                <a:lnTo>
                  <a:pt x="1156" y="440"/>
                </a:lnTo>
                <a:lnTo>
                  <a:pt x="1164" y="446"/>
                </a:lnTo>
                <a:lnTo>
                  <a:pt x="1172" y="452"/>
                </a:lnTo>
                <a:lnTo>
                  <a:pt x="1156" y="466"/>
                </a:lnTo>
                <a:lnTo>
                  <a:pt x="1137" y="480"/>
                </a:lnTo>
                <a:lnTo>
                  <a:pt x="1117" y="492"/>
                </a:lnTo>
                <a:lnTo>
                  <a:pt x="1107" y="497"/>
                </a:lnTo>
                <a:lnTo>
                  <a:pt x="1097" y="502"/>
                </a:lnTo>
                <a:lnTo>
                  <a:pt x="1093" y="499"/>
                </a:lnTo>
                <a:lnTo>
                  <a:pt x="1089" y="497"/>
                </a:lnTo>
                <a:lnTo>
                  <a:pt x="1084" y="496"/>
                </a:lnTo>
                <a:lnTo>
                  <a:pt x="1084" y="477"/>
                </a:lnTo>
                <a:lnTo>
                  <a:pt x="1089" y="472"/>
                </a:lnTo>
                <a:lnTo>
                  <a:pt x="1096" y="463"/>
                </a:lnTo>
                <a:lnTo>
                  <a:pt x="1103" y="457"/>
                </a:lnTo>
                <a:lnTo>
                  <a:pt x="1111" y="450"/>
                </a:lnTo>
                <a:lnTo>
                  <a:pt x="1119" y="443"/>
                </a:lnTo>
                <a:lnTo>
                  <a:pt x="1126" y="439"/>
                </a:lnTo>
                <a:lnTo>
                  <a:pt x="1133" y="435"/>
                </a:lnTo>
                <a:lnTo>
                  <a:pt x="1136" y="435"/>
                </a:lnTo>
                <a:lnTo>
                  <a:pt x="1138" y="433"/>
                </a:lnTo>
                <a:close/>
                <a:moveTo>
                  <a:pt x="543" y="433"/>
                </a:moveTo>
                <a:lnTo>
                  <a:pt x="547" y="435"/>
                </a:lnTo>
                <a:lnTo>
                  <a:pt x="551" y="437"/>
                </a:lnTo>
                <a:lnTo>
                  <a:pt x="553" y="440"/>
                </a:lnTo>
                <a:lnTo>
                  <a:pt x="556" y="444"/>
                </a:lnTo>
                <a:lnTo>
                  <a:pt x="562" y="452"/>
                </a:lnTo>
                <a:lnTo>
                  <a:pt x="566" y="455"/>
                </a:lnTo>
                <a:lnTo>
                  <a:pt x="570" y="458"/>
                </a:lnTo>
                <a:lnTo>
                  <a:pt x="578" y="461"/>
                </a:lnTo>
                <a:lnTo>
                  <a:pt x="588" y="462"/>
                </a:lnTo>
                <a:lnTo>
                  <a:pt x="600" y="463"/>
                </a:lnTo>
                <a:lnTo>
                  <a:pt x="607" y="466"/>
                </a:lnTo>
                <a:lnTo>
                  <a:pt x="612" y="467"/>
                </a:lnTo>
                <a:lnTo>
                  <a:pt x="568" y="489"/>
                </a:lnTo>
                <a:lnTo>
                  <a:pt x="558" y="495"/>
                </a:lnTo>
                <a:lnTo>
                  <a:pt x="545" y="499"/>
                </a:lnTo>
                <a:lnTo>
                  <a:pt x="533" y="503"/>
                </a:lnTo>
                <a:lnTo>
                  <a:pt x="522" y="506"/>
                </a:lnTo>
                <a:lnTo>
                  <a:pt x="466" y="518"/>
                </a:lnTo>
                <a:lnTo>
                  <a:pt x="397" y="532"/>
                </a:lnTo>
                <a:lnTo>
                  <a:pt x="361" y="538"/>
                </a:lnTo>
                <a:lnTo>
                  <a:pt x="344" y="541"/>
                </a:lnTo>
                <a:lnTo>
                  <a:pt x="326" y="544"/>
                </a:lnTo>
                <a:lnTo>
                  <a:pt x="309" y="547"/>
                </a:lnTo>
                <a:lnTo>
                  <a:pt x="293" y="548"/>
                </a:lnTo>
                <a:lnTo>
                  <a:pt x="278" y="549"/>
                </a:lnTo>
                <a:lnTo>
                  <a:pt x="264" y="549"/>
                </a:lnTo>
                <a:lnTo>
                  <a:pt x="239" y="548"/>
                </a:lnTo>
                <a:lnTo>
                  <a:pt x="210" y="547"/>
                </a:lnTo>
                <a:lnTo>
                  <a:pt x="181" y="542"/>
                </a:lnTo>
                <a:lnTo>
                  <a:pt x="166" y="540"/>
                </a:lnTo>
                <a:lnTo>
                  <a:pt x="151" y="536"/>
                </a:lnTo>
                <a:lnTo>
                  <a:pt x="121" y="526"/>
                </a:lnTo>
                <a:lnTo>
                  <a:pt x="91" y="514"/>
                </a:lnTo>
                <a:lnTo>
                  <a:pt x="76" y="507"/>
                </a:lnTo>
                <a:lnTo>
                  <a:pt x="61" y="499"/>
                </a:lnTo>
                <a:lnTo>
                  <a:pt x="46" y="489"/>
                </a:lnTo>
                <a:lnTo>
                  <a:pt x="31" y="478"/>
                </a:lnTo>
                <a:lnTo>
                  <a:pt x="49" y="469"/>
                </a:lnTo>
                <a:lnTo>
                  <a:pt x="59" y="465"/>
                </a:lnTo>
                <a:lnTo>
                  <a:pt x="68" y="462"/>
                </a:lnTo>
                <a:lnTo>
                  <a:pt x="85" y="457"/>
                </a:lnTo>
                <a:lnTo>
                  <a:pt x="91" y="455"/>
                </a:lnTo>
                <a:lnTo>
                  <a:pt x="97" y="455"/>
                </a:lnTo>
                <a:lnTo>
                  <a:pt x="102" y="455"/>
                </a:lnTo>
                <a:lnTo>
                  <a:pt x="109" y="458"/>
                </a:lnTo>
                <a:lnTo>
                  <a:pt x="117" y="461"/>
                </a:lnTo>
                <a:lnTo>
                  <a:pt x="125" y="463"/>
                </a:lnTo>
                <a:lnTo>
                  <a:pt x="143" y="470"/>
                </a:lnTo>
                <a:lnTo>
                  <a:pt x="153" y="472"/>
                </a:lnTo>
                <a:lnTo>
                  <a:pt x="161" y="474"/>
                </a:lnTo>
                <a:lnTo>
                  <a:pt x="168" y="476"/>
                </a:lnTo>
                <a:lnTo>
                  <a:pt x="175" y="476"/>
                </a:lnTo>
                <a:lnTo>
                  <a:pt x="191" y="478"/>
                </a:lnTo>
                <a:lnTo>
                  <a:pt x="224" y="480"/>
                </a:lnTo>
                <a:lnTo>
                  <a:pt x="252" y="481"/>
                </a:lnTo>
                <a:lnTo>
                  <a:pt x="270" y="481"/>
                </a:lnTo>
                <a:lnTo>
                  <a:pt x="296" y="481"/>
                </a:lnTo>
                <a:lnTo>
                  <a:pt x="307" y="481"/>
                </a:lnTo>
                <a:lnTo>
                  <a:pt x="318" y="480"/>
                </a:lnTo>
                <a:lnTo>
                  <a:pt x="339" y="478"/>
                </a:lnTo>
                <a:lnTo>
                  <a:pt x="360" y="476"/>
                </a:lnTo>
                <a:lnTo>
                  <a:pt x="382" y="473"/>
                </a:lnTo>
                <a:lnTo>
                  <a:pt x="405" y="469"/>
                </a:lnTo>
                <a:lnTo>
                  <a:pt x="469" y="458"/>
                </a:lnTo>
                <a:lnTo>
                  <a:pt x="477" y="457"/>
                </a:lnTo>
                <a:lnTo>
                  <a:pt x="487" y="452"/>
                </a:lnTo>
                <a:lnTo>
                  <a:pt x="509" y="444"/>
                </a:lnTo>
                <a:lnTo>
                  <a:pt x="528" y="437"/>
                </a:lnTo>
                <a:lnTo>
                  <a:pt x="536" y="435"/>
                </a:lnTo>
                <a:lnTo>
                  <a:pt x="543" y="433"/>
                </a:lnTo>
                <a:close/>
                <a:moveTo>
                  <a:pt x="2210" y="429"/>
                </a:moveTo>
                <a:lnTo>
                  <a:pt x="2255" y="429"/>
                </a:lnTo>
                <a:lnTo>
                  <a:pt x="2260" y="436"/>
                </a:lnTo>
                <a:lnTo>
                  <a:pt x="2267" y="443"/>
                </a:lnTo>
                <a:lnTo>
                  <a:pt x="2284" y="458"/>
                </a:lnTo>
                <a:lnTo>
                  <a:pt x="2292" y="465"/>
                </a:lnTo>
                <a:lnTo>
                  <a:pt x="2297" y="472"/>
                </a:lnTo>
                <a:lnTo>
                  <a:pt x="2303" y="478"/>
                </a:lnTo>
                <a:lnTo>
                  <a:pt x="2304" y="481"/>
                </a:lnTo>
                <a:lnTo>
                  <a:pt x="2304" y="484"/>
                </a:lnTo>
                <a:lnTo>
                  <a:pt x="2304" y="488"/>
                </a:lnTo>
                <a:lnTo>
                  <a:pt x="2303" y="493"/>
                </a:lnTo>
                <a:lnTo>
                  <a:pt x="2301" y="497"/>
                </a:lnTo>
                <a:lnTo>
                  <a:pt x="2300" y="500"/>
                </a:lnTo>
                <a:lnTo>
                  <a:pt x="2297" y="503"/>
                </a:lnTo>
                <a:lnTo>
                  <a:pt x="2294" y="506"/>
                </a:lnTo>
                <a:lnTo>
                  <a:pt x="2290" y="507"/>
                </a:lnTo>
                <a:lnTo>
                  <a:pt x="2285" y="507"/>
                </a:lnTo>
                <a:lnTo>
                  <a:pt x="2275" y="507"/>
                </a:lnTo>
                <a:lnTo>
                  <a:pt x="2266" y="504"/>
                </a:lnTo>
                <a:lnTo>
                  <a:pt x="2262" y="502"/>
                </a:lnTo>
                <a:lnTo>
                  <a:pt x="2259" y="500"/>
                </a:lnTo>
                <a:lnTo>
                  <a:pt x="2255" y="497"/>
                </a:lnTo>
                <a:lnTo>
                  <a:pt x="2252" y="493"/>
                </a:lnTo>
                <a:lnTo>
                  <a:pt x="2243" y="480"/>
                </a:lnTo>
                <a:lnTo>
                  <a:pt x="2232" y="465"/>
                </a:lnTo>
                <a:lnTo>
                  <a:pt x="2210" y="429"/>
                </a:lnTo>
                <a:close/>
                <a:moveTo>
                  <a:pt x="1487" y="429"/>
                </a:moveTo>
                <a:lnTo>
                  <a:pt x="1500" y="429"/>
                </a:lnTo>
                <a:lnTo>
                  <a:pt x="1509" y="431"/>
                </a:lnTo>
                <a:lnTo>
                  <a:pt x="1519" y="433"/>
                </a:lnTo>
                <a:lnTo>
                  <a:pt x="1526" y="437"/>
                </a:lnTo>
                <a:lnTo>
                  <a:pt x="1528" y="440"/>
                </a:lnTo>
                <a:lnTo>
                  <a:pt x="1532" y="443"/>
                </a:lnTo>
                <a:lnTo>
                  <a:pt x="1538" y="448"/>
                </a:lnTo>
                <a:lnTo>
                  <a:pt x="1542" y="454"/>
                </a:lnTo>
                <a:lnTo>
                  <a:pt x="1546" y="461"/>
                </a:lnTo>
                <a:lnTo>
                  <a:pt x="1554" y="477"/>
                </a:lnTo>
                <a:lnTo>
                  <a:pt x="1562" y="495"/>
                </a:lnTo>
                <a:lnTo>
                  <a:pt x="1568" y="504"/>
                </a:lnTo>
                <a:lnTo>
                  <a:pt x="1575" y="514"/>
                </a:lnTo>
                <a:lnTo>
                  <a:pt x="1581" y="523"/>
                </a:lnTo>
                <a:lnTo>
                  <a:pt x="1590" y="533"/>
                </a:lnTo>
                <a:lnTo>
                  <a:pt x="1595" y="529"/>
                </a:lnTo>
                <a:lnTo>
                  <a:pt x="1602" y="519"/>
                </a:lnTo>
                <a:lnTo>
                  <a:pt x="1618" y="497"/>
                </a:lnTo>
                <a:lnTo>
                  <a:pt x="1626" y="487"/>
                </a:lnTo>
                <a:lnTo>
                  <a:pt x="1633" y="477"/>
                </a:lnTo>
                <a:lnTo>
                  <a:pt x="1637" y="467"/>
                </a:lnTo>
                <a:lnTo>
                  <a:pt x="1639" y="465"/>
                </a:lnTo>
                <a:lnTo>
                  <a:pt x="1639" y="463"/>
                </a:lnTo>
                <a:lnTo>
                  <a:pt x="1639" y="458"/>
                </a:lnTo>
                <a:lnTo>
                  <a:pt x="1637" y="455"/>
                </a:lnTo>
                <a:lnTo>
                  <a:pt x="1637" y="452"/>
                </a:lnTo>
                <a:lnTo>
                  <a:pt x="1635" y="450"/>
                </a:lnTo>
                <a:lnTo>
                  <a:pt x="1630" y="444"/>
                </a:lnTo>
                <a:lnTo>
                  <a:pt x="1624" y="436"/>
                </a:lnTo>
                <a:lnTo>
                  <a:pt x="1624" y="435"/>
                </a:lnTo>
                <a:lnTo>
                  <a:pt x="1625" y="432"/>
                </a:lnTo>
                <a:lnTo>
                  <a:pt x="1626" y="431"/>
                </a:lnTo>
                <a:lnTo>
                  <a:pt x="1629" y="429"/>
                </a:lnTo>
                <a:lnTo>
                  <a:pt x="1632" y="429"/>
                </a:lnTo>
                <a:lnTo>
                  <a:pt x="1636" y="429"/>
                </a:lnTo>
                <a:lnTo>
                  <a:pt x="1640" y="429"/>
                </a:lnTo>
                <a:lnTo>
                  <a:pt x="1644" y="431"/>
                </a:lnTo>
                <a:lnTo>
                  <a:pt x="1648" y="432"/>
                </a:lnTo>
                <a:lnTo>
                  <a:pt x="1651" y="433"/>
                </a:lnTo>
                <a:lnTo>
                  <a:pt x="1654" y="436"/>
                </a:lnTo>
                <a:lnTo>
                  <a:pt x="1656" y="439"/>
                </a:lnTo>
                <a:lnTo>
                  <a:pt x="1659" y="446"/>
                </a:lnTo>
                <a:lnTo>
                  <a:pt x="1662" y="452"/>
                </a:lnTo>
                <a:lnTo>
                  <a:pt x="1665" y="459"/>
                </a:lnTo>
                <a:lnTo>
                  <a:pt x="1665" y="467"/>
                </a:lnTo>
                <a:lnTo>
                  <a:pt x="1665" y="476"/>
                </a:lnTo>
                <a:lnTo>
                  <a:pt x="1663" y="480"/>
                </a:lnTo>
                <a:lnTo>
                  <a:pt x="1662" y="484"/>
                </a:lnTo>
                <a:lnTo>
                  <a:pt x="1659" y="492"/>
                </a:lnTo>
                <a:lnTo>
                  <a:pt x="1655" y="500"/>
                </a:lnTo>
                <a:lnTo>
                  <a:pt x="1645" y="515"/>
                </a:lnTo>
                <a:lnTo>
                  <a:pt x="1640" y="522"/>
                </a:lnTo>
                <a:lnTo>
                  <a:pt x="1633" y="529"/>
                </a:lnTo>
                <a:lnTo>
                  <a:pt x="1622" y="542"/>
                </a:lnTo>
                <a:lnTo>
                  <a:pt x="1611" y="555"/>
                </a:lnTo>
                <a:lnTo>
                  <a:pt x="1605" y="564"/>
                </a:lnTo>
                <a:lnTo>
                  <a:pt x="1603" y="568"/>
                </a:lnTo>
                <a:lnTo>
                  <a:pt x="1602" y="572"/>
                </a:lnTo>
                <a:lnTo>
                  <a:pt x="1603" y="575"/>
                </a:lnTo>
                <a:lnTo>
                  <a:pt x="1605" y="579"/>
                </a:lnTo>
                <a:lnTo>
                  <a:pt x="1610" y="589"/>
                </a:lnTo>
                <a:lnTo>
                  <a:pt x="1618" y="600"/>
                </a:lnTo>
                <a:lnTo>
                  <a:pt x="1628" y="611"/>
                </a:lnTo>
                <a:lnTo>
                  <a:pt x="1647" y="634"/>
                </a:lnTo>
                <a:lnTo>
                  <a:pt x="1652" y="642"/>
                </a:lnTo>
                <a:lnTo>
                  <a:pt x="1654" y="646"/>
                </a:lnTo>
                <a:lnTo>
                  <a:pt x="1655" y="649"/>
                </a:lnTo>
                <a:lnTo>
                  <a:pt x="1654" y="658"/>
                </a:lnTo>
                <a:lnTo>
                  <a:pt x="1652" y="669"/>
                </a:lnTo>
                <a:lnTo>
                  <a:pt x="1648" y="690"/>
                </a:lnTo>
                <a:lnTo>
                  <a:pt x="1640" y="684"/>
                </a:lnTo>
                <a:lnTo>
                  <a:pt x="1635" y="679"/>
                </a:lnTo>
                <a:lnTo>
                  <a:pt x="1624" y="667"/>
                </a:lnTo>
                <a:lnTo>
                  <a:pt x="1618" y="661"/>
                </a:lnTo>
                <a:lnTo>
                  <a:pt x="1616" y="654"/>
                </a:lnTo>
                <a:lnTo>
                  <a:pt x="1609" y="642"/>
                </a:lnTo>
                <a:lnTo>
                  <a:pt x="1603" y="631"/>
                </a:lnTo>
                <a:lnTo>
                  <a:pt x="1598" y="619"/>
                </a:lnTo>
                <a:lnTo>
                  <a:pt x="1588" y="596"/>
                </a:lnTo>
                <a:lnTo>
                  <a:pt x="1583" y="602"/>
                </a:lnTo>
                <a:lnTo>
                  <a:pt x="1579" y="608"/>
                </a:lnTo>
                <a:lnTo>
                  <a:pt x="1577" y="611"/>
                </a:lnTo>
                <a:lnTo>
                  <a:pt x="1577" y="615"/>
                </a:lnTo>
                <a:lnTo>
                  <a:pt x="1576" y="617"/>
                </a:lnTo>
                <a:lnTo>
                  <a:pt x="1576" y="623"/>
                </a:lnTo>
                <a:lnTo>
                  <a:pt x="1576" y="627"/>
                </a:lnTo>
                <a:lnTo>
                  <a:pt x="1577" y="630"/>
                </a:lnTo>
                <a:lnTo>
                  <a:pt x="1581" y="634"/>
                </a:lnTo>
                <a:lnTo>
                  <a:pt x="1586" y="639"/>
                </a:lnTo>
                <a:lnTo>
                  <a:pt x="1586" y="642"/>
                </a:lnTo>
                <a:lnTo>
                  <a:pt x="1587" y="646"/>
                </a:lnTo>
                <a:lnTo>
                  <a:pt x="1587" y="649"/>
                </a:lnTo>
                <a:lnTo>
                  <a:pt x="1586" y="652"/>
                </a:lnTo>
                <a:lnTo>
                  <a:pt x="1581" y="660"/>
                </a:lnTo>
                <a:lnTo>
                  <a:pt x="1577" y="668"/>
                </a:lnTo>
                <a:lnTo>
                  <a:pt x="1571" y="677"/>
                </a:lnTo>
                <a:lnTo>
                  <a:pt x="1562" y="687"/>
                </a:lnTo>
                <a:lnTo>
                  <a:pt x="1560" y="691"/>
                </a:lnTo>
                <a:lnTo>
                  <a:pt x="1556" y="695"/>
                </a:lnTo>
                <a:lnTo>
                  <a:pt x="1551" y="699"/>
                </a:lnTo>
                <a:lnTo>
                  <a:pt x="1547" y="702"/>
                </a:lnTo>
                <a:lnTo>
                  <a:pt x="1543" y="703"/>
                </a:lnTo>
                <a:lnTo>
                  <a:pt x="1541" y="706"/>
                </a:lnTo>
                <a:lnTo>
                  <a:pt x="1547" y="688"/>
                </a:lnTo>
                <a:lnTo>
                  <a:pt x="1549" y="682"/>
                </a:lnTo>
                <a:lnTo>
                  <a:pt x="1550" y="677"/>
                </a:lnTo>
                <a:lnTo>
                  <a:pt x="1550" y="672"/>
                </a:lnTo>
                <a:lnTo>
                  <a:pt x="1549" y="668"/>
                </a:lnTo>
                <a:lnTo>
                  <a:pt x="1547" y="664"/>
                </a:lnTo>
                <a:lnTo>
                  <a:pt x="1542" y="656"/>
                </a:lnTo>
                <a:lnTo>
                  <a:pt x="1539" y="652"/>
                </a:lnTo>
                <a:lnTo>
                  <a:pt x="1536" y="647"/>
                </a:lnTo>
                <a:lnTo>
                  <a:pt x="1535" y="643"/>
                </a:lnTo>
                <a:lnTo>
                  <a:pt x="1534" y="638"/>
                </a:lnTo>
                <a:lnTo>
                  <a:pt x="1535" y="634"/>
                </a:lnTo>
                <a:lnTo>
                  <a:pt x="1536" y="630"/>
                </a:lnTo>
                <a:lnTo>
                  <a:pt x="1539" y="622"/>
                </a:lnTo>
                <a:lnTo>
                  <a:pt x="1543" y="613"/>
                </a:lnTo>
                <a:lnTo>
                  <a:pt x="1543" y="611"/>
                </a:lnTo>
                <a:lnTo>
                  <a:pt x="1545" y="609"/>
                </a:lnTo>
                <a:lnTo>
                  <a:pt x="1545" y="604"/>
                </a:lnTo>
                <a:lnTo>
                  <a:pt x="1545" y="594"/>
                </a:lnTo>
                <a:lnTo>
                  <a:pt x="1543" y="590"/>
                </a:lnTo>
                <a:lnTo>
                  <a:pt x="1539" y="585"/>
                </a:lnTo>
                <a:lnTo>
                  <a:pt x="1535" y="581"/>
                </a:lnTo>
                <a:lnTo>
                  <a:pt x="1531" y="577"/>
                </a:lnTo>
                <a:lnTo>
                  <a:pt x="1526" y="574"/>
                </a:lnTo>
                <a:lnTo>
                  <a:pt x="1516" y="568"/>
                </a:lnTo>
                <a:lnTo>
                  <a:pt x="1504" y="563"/>
                </a:lnTo>
                <a:lnTo>
                  <a:pt x="1493" y="560"/>
                </a:lnTo>
                <a:lnTo>
                  <a:pt x="1481" y="557"/>
                </a:lnTo>
                <a:lnTo>
                  <a:pt x="1457" y="552"/>
                </a:lnTo>
                <a:lnTo>
                  <a:pt x="1456" y="552"/>
                </a:lnTo>
                <a:lnTo>
                  <a:pt x="1453" y="549"/>
                </a:lnTo>
                <a:lnTo>
                  <a:pt x="1446" y="544"/>
                </a:lnTo>
                <a:lnTo>
                  <a:pt x="1440" y="538"/>
                </a:lnTo>
                <a:lnTo>
                  <a:pt x="1436" y="536"/>
                </a:lnTo>
                <a:lnTo>
                  <a:pt x="1431" y="534"/>
                </a:lnTo>
                <a:lnTo>
                  <a:pt x="1423" y="533"/>
                </a:lnTo>
                <a:lnTo>
                  <a:pt x="1412" y="534"/>
                </a:lnTo>
                <a:lnTo>
                  <a:pt x="1401" y="536"/>
                </a:lnTo>
                <a:lnTo>
                  <a:pt x="1388" y="537"/>
                </a:lnTo>
                <a:lnTo>
                  <a:pt x="1393" y="532"/>
                </a:lnTo>
                <a:lnTo>
                  <a:pt x="1399" y="526"/>
                </a:lnTo>
                <a:lnTo>
                  <a:pt x="1406" y="522"/>
                </a:lnTo>
                <a:lnTo>
                  <a:pt x="1414" y="517"/>
                </a:lnTo>
                <a:lnTo>
                  <a:pt x="1427" y="510"/>
                </a:lnTo>
                <a:lnTo>
                  <a:pt x="1434" y="507"/>
                </a:lnTo>
                <a:lnTo>
                  <a:pt x="1441" y="508"/>
                </a:lnTo>
                <a:lnTo>
                  <a:pt x="1451" y="510"/>
                </a:lnTo>
                <a:lnTo>
                  <a:pt x="1476" y="517"/>
                </a:lnTo>
                <a:lnTo>
                  <a:pt x="1505" y="525"/>
                </a:lnTo>
                <a:lnTo>
                  <a:pt x="1531" y="533"/>
                </a:lnTo>
                <a:lnTo>
                  <a:pt x="1534" y="530"/>
                </a:lnTo>
                <a:lnTo>
                  <a:pt x="1535" y="529"/>
                </a:lnTo>
                <a:lnTo>
                  <a:pt x="1536" y="527"/>
                </a:lnTo>
                <a:lnTo>
                  <a:pt x="1539" y="523"/>
                </a:lnTo>
                <a:lnTo>
                  <a:pt x="1539" y="515"/>
                </a:lnTo>
                <a:lnTo>
                  <a:pt x="1539" y="508"/>
                </a:lnTo>
                <a:lnTo>
                  <a:pt x="1536" y="503"/>
                </a:lnTo>
                <a:lnTo>
                  <a:pt x="1534" y="496"/>
                </a:lnTo>
                <a:lnTo>
                  <a:pt x="1530" y="489"/>
                </a:lnTo>
                <a:lnTo>
                  <a:pt x="1524" y="482"/>
                </a:lnTo>
                <a:lnTo>
                  <a:pt x="1519" y="477"/>
                </a:lnTo>
                <a:lnTo>
                  <a:pt x="1512" y="470"/>
                </a:lnTo>
                <a:lnTo>
                  <a:pt x="1505" y="465"/>
                </a:lnTo>
                <a:lnTo>
                  <a:pt x="1498" y="459"/>
                </a:lnTo>
                <a:lnTo>
                  <a:pt x="1491" y="455"/>
                </a:lnTo>
                <a:lnTo>
                  <a:pt x="1483" y="451"/>
                </a:lnTo>
                <a:lnTo>
                  <a:pt x="1476" y="448"/>
                </a:lnTo>
                <a:lnTo>
                  <a:pt x="1470" y="447"/>
                </a:lnTo>
                <a:lnTo>
                  <a:pt x="1463" y="446"/>
                </a:lnTo>
                <a:lnTo>
                  <a:pt x="1460" y="447"/>
                </a:lnTo>
                <a:lnTo>
                  <a:pt x="1456" y="447"/>
                </a:lnTo>
                <a:lnTo>
                  <a:pt x="1451" y="448"/>
                </a:lnTo>
                <a:lnTo>
                  <a:pt x="1455" y="444"/>
                </a:lnTo>
                <a:lnTo>
                  <a:pt x="1459" y="440"/>
                </a:lnTo>
                <a:lnTo>
                  <a:pt x="1464" y="436"/>
                </a:lnTo>
                <a:lnTo>
                  <a:pt x="1468" y="433"/>
                </a:lnTo>
                <a:lnTo>
                  <a:pt x="1472" y="432"/>
                </a:lnTo>
                <a:lnTo>
                  <a:pt x="1478" y="429"/>
                </a:lnTo>
                <a:lnTo>
                  <a:pt x="1487" y="429"/>
                </a:lnTo>
                <a:close/>
                <a:moveTo>
                  <a:pt x="2462" y="424"/>
                </a:moveTo>
                <a:lnTo>
                  <a:pt x="2480" y="424"/>
                </a:lnTo>
                <a:lnTo>
                  <a:pt x="2493" y="440"/>
                </a:lnTo>
                <a:lnTo>
                  <a:pt x="2507" y="455"/>
                </a:lnTo>
                <a:lnTo>
                  <a:pt x="2515" y="462"/>
                </a:lnTo>
                <a:lnTo>
                  <a:pt x="2523" y="469"/>
                </a:lnTo>
                <a:lnTo>
                  <a:pt x="2538" y="482"/>
                </a:lnTo>
                <a:lnTo>
                  <a:pt x="2538" y="502"/>
                </a:lnTo>
                <a:lnTo>
                  <a:pt x="2517" y="502"/>
                </a:lnTo>
                <a:lnTo>
                  <a:pt x="2514" y="502"/>
                </a:lnTo>
                <a:lnTo>
                  <a:pt x="2510" y="500"/>
                </a:lnTo>
                <a:lnTo>
                  <a:pt x="2506" y="497"/>
                </a:lnTo>
                <a:lnTo>
                  <a:pt x="2502" y="495"/>
                </a:lnTo>
                <a:lnTo>
                  <a:pt x="2491" y="488"/>
                </a:lnTo>
                <a:lnTo>
                  <a:pt x="2481" y="480"/>
                </a:lnTo>
                <a:lnTo>
                  <a:pt x="2472" y="470"/>
                </a:lnTo>
                <a:lnTo>
                  <a:pt x="2463" y="461"/>
                </a:lnTo>
                <a:lnTo>
                  <a:pt x="2459" y="457"/>
                </a:lnTo>
                <a:lnTo>
                  <a:pt x="2458" y="454"/>
                </a:lnTo>
                <a:lnTo>
                  <a:pt x="2457" y="450"/>
                </a:lnTo>
                <a:lnTo>
                  <a:pt x="2455" y="447"/>
                </a:lnTo>
                <a:lnTo>
                  <a:pt x="2455" y="443"/>
                </a:lnTo>
                <a:lnTo>
                  <a:pt x="2457" y="437"/>
                </a:lnTo>
                <a:lnTo>
                  <a:pt x="2458" y="431"/>
                </a:lnTo>
                <a:lnTo>
                  <a:pt x="2462" y="424"/>
                </a:lnTo>
                <a:close/>
                <a:moveTo>
                  <a:pt x="780" y="418"/>
                </a:moveTo>
                <a:lnTo>
                  <a:pt x="793" y="420"/>
                </a:lnTo>
                <a:lnTo>
                  <a:pt x="813" y="421"/>
                </a:lnTo>
                <a:lnTo>
                  <a:pt x="834" y="424"/>
                </a:lnTo>
                <a:lnTo>
                  <a:pt x="853" y="425"/>
                </a:lnTo>
                <a:lnTo>
                  <a:pt x="845" y="432"/>
                </a:lnTo>
                <a:lnTo>
                  <a:pt x="837" y="437"/>
                </a:lnTo>
                <a:lnTo>
                  <a:pt x="815" y="451"/>
                </a:lnTo>
                <a:lnTo>
                  <a:pt x="804" y="458"/>
                </a:lnTo>
                <a:lnTo>
                  <a:pt x="792" y="465"/>
                </a:lnTo>
                <a:lnTo>
                  <a:pt x="766" y="476"/>
                </a:lnTo>
                <a:lnTo>
                  <a:pt x="740" y="487"/>
                </a:lnTo>
                <a:lnTo>
                  <a:pt x="714" y="495"/>
                </a:lnTo>
                <a:lnTo>
                  <a:pt x="702" y="497"/>
                </a:lnTo>
                <a:lnTo>
                  <a:pt x="690" y="500"/>
                </a:lnTo>
                <a:lnTo>
                  <a:pt x="679" y="502"/>
                </a:lnTo>
                <a:lnTo>
                  <a:pt x="668" y="502"/>
                </a:lnTo>
                <a:lnTo>
                  <a:pt x="658" y="502"/>
                </a:lnTo>
                <a:lnTo>
                  <a:pt x="653" y="500"/>
                </a:lnTo>
                <a:lnTo>
                  <a:pt x="648" y="499"/>
                </a:lnTo>
                <a:lnTo>
                  <a:pt x="638" y="495"/>
                </a:lnTo>
                <a:lnTo>
                  <a:pt x="628" y="491"/>
                </a:lnTo>
                <a:lnTo>
                  <a:pt x="628" y="488"/>
                </a:lnTo>
                <a:lnTo>
                  <a:pt x="630" y="485"/>
                </a:lnTo>
                <a:lnTo>
                  <a:pt x="631" y="480"/>
                </a:lnTo>
                <a:lnTo>
                  <a:pt x="634" y="474"/>
                </a:lnTo>
                <a:lnTo>
                  <a:pt x="638" y="467"/>
                </a:lnTo>
                <a:lnTo>
                  <a:pt x="642" y="462"/>
                </a:lnTo>
                <a:lnTo>
                  <a:pt x="646" y="458"/>
                </a:lnTo>
                <a:lnTo>
                  <a:pt x="652" y="454"/>
                </a:lnTo>
                <a:lnTo>
                  <a:pt x="657" y="451"/>
                </a:lnTo>
                <a:lnTo>
                  <a:pt x="728" y="431"/>
                </a:lnTo>
                <a:lnTo>
                  <a:pt x="761" y="421"/>
                </a:lnTo>
                <a:lnTo>
                  <a:pt x="773" y="420"/>
                </a:lnTo>
                <a:lnTo>
                  <a:pt x="780" y="418"/>
                </a:lnTo>
                <a:close/>
                <a:moveTo>
                  <a:pt x="2269" y="409"/>
                </a:moveTo>
                <a:lnTo>
                  <a:pt x="2281" y="410"/>
                </a:lnTo>
                <a:lnTo>
                  <a:pt x="2292" y="413"/>
                </a:lnTo>
                <a:lnTo>
                  <a:pt x="2311" y="413"/>
                </a:lnTo>
                <a:lnTo>
                  <a:pt x="2326" y="413"/>
                </a:lnTo>
                <a:lnTo>
                  <a:pt x="2335" y="413"/>
                </a:lnTo>
                <a:lnTo>
                  <a:pt x="2339" y="413"/>
                </a:lnTo>
                <a:lnTo>
                  <a:pt x="2344" y="414"/>
                </a:lnTo>
                <a:lnTo>
                  <a:pt x="2352" y="418"/>
                </a:lnTo>
                <a:lnTo>
                  <a:pt x="2360" y="425"/>
                </a:lnTo>
                <a:lnTo>
                  <a:pt x="2365" y="432"/>
                </a:lnTo>
                <a:lnTo>
                  <a:pt x="2371" y="439"/>
                </a:lnTo>
                <a:lnTo>
                  <a:pt x="2373" y="446"/>
                </a:lnTo>
                <a:lnTo>
                  <a:pt x="2378" y="452"/>
                </a:lnTo>
                <a:lnTo>
                  <a:pt x="2376" y="457"/>
                </a:lnTo>
                <a:lnTo>
                  <a:pt x="2376" y="462"/>
                </a:lnTo>
                <a:lnTo>
                  <a:pt x="2375" y="466"/>
                </a:lnTo>
                <a:lnTo>
                  <a:pt x="2373" y="470"/>
                </a:lnTo>
                <a:lnTo>
                  <a:pt x="2369" y="478"/>
                </a:lnTo>
                <a:lnTo>
                  <a:pt x="2365" y="487"/>
                </a:lnTo>
                <a:lnTo>
                  <a:pt x="2358" y="485"/>
                </a:lnTo>
                <a:lnTo>
                  <a:pt x="2352" y="484"/>
                </a:lnTo>
                <a:lnTo>
                  <a:pt x="2345" y="481"/>
                </a:lnTo>
                <a:lnTo>
                  <a:pt x="2337" y="478"/>
                </a:lnTo>
                <a:lnTo>
                  <a:pt x="2330" y="474"/>
                </a:lnTo>
                <a:lnTo>
                  <a:pt x="2322" y="470"/>
                </a:lnTo>
                <a:lnTo>
                  <a:pt x="2307" y="461"/>
                </a:lnTo>
                <a:lnTo>
                  <a:pt x="2300" y="455"/>
                </a:lnTo>
                <a:lnTo>
                  <a:pt x="2293" y="450"/>
                </a:lnTo>
                <a:lnTo>
                  <a:pt x="2288" y="443"/>
                </a:lnTo>
                <a:lnTo>
                  <a:pt x="2281" y="436"/>
                </a:lnTo>
                <a:lnTo>
                  <a:pt x="2277" y="429"/>
                </a:lnTo>
                <a:lnTo>
                  <a:pt x="2273" y="422"/>
                </a:lnTo>
                <a:lnTo>
                  <a:pt x="2270" y="416"/>
                </a:lnTo>
                <a:lnTo>
                  <a:pt x="2269" y="409"/>
                </a:lnTo>
                <a:close/>
                <a:moveTo>
                  <a:pt x="2059" y="409"/>
                </a:moveTo>
                <a:lnTo>
                  <a:pt x="2114" y="409"/>
                </a:lnTo>
                <a:lnTo>
                  <a:pt x="2116" y="413"/>
                </a:lnTo>
                <a:lnTo>
                  <a:pt x="2119" y="417"/>
                </a:lnTo>
                <a:lnTo>
                  <a:pt x="2125" y="425"/>
                </a:lnTo>
                <a:lnTo>
                  <a:pt x="2121" y="433"/>
                </a:lnTo>
                <a:lnTo>
                  <a:pt x="2119" y="437"/>
                </a:lnTo>
                <a:lnTo>
                  <a:pt x="2116" y="440"/>
                </a:lnTo>
                <a:lnTo>
                  <a:pt x="2112" y="442"/>
                </a:lnTo>
                <a:lnTo>
                  <a:pt x="2109" y="443"/>
                </a:lnTo>
                <a:lnTo>
                  <a:pt x="2104" y="444"/>
                </a:lnTo>
                <a:lnTo>
                  <a:pt x="2099" y="444"/>
                </a:lnTo>
                <a:lnTo>
                  <a:pt x="2093" y="443"/>
                </a:lnTo>
                <a:lnTo>
                  <a:pt x="2090" y="443"/>
                </a:lnTo>
                <a:lnTo>
                  <a:pt x="2087" y="442"/>
                </a:lnTo>
                <a:lnTo>
                  <a:pt x="2080" y="437"/>
                </a:lnTo>
                <a:lnTo>
                  <a:pt x="2075" y="432"/>
                </a:lnTo>
                <a:lnTo>
                  <a:pt x="2069" y="427"/>
                </a:lnTo>
                <a:lnTo>
                  <a:pt x="2065" y="420"/>
                </a:lnTo>
                <a:lnTo>
                  <a:pt x="2061" y="414"/>
                </a:lnTo>
                <a:lnTo>
                  <a:pt x="2059" y="409"/>
                </a:lnTo>
                <a:close/>
                <a:moveTo>
                  <a:pt x="1306" y="407"/>
                </a:moveTo>
                <a:lnTo>
                  <a:pt x="1310" y="412"/>
                </a:lnTo>
                <a:lnTo>
                  <a:pt x="1314" y="416"/>
                </a:lnTo>
                <a:lnTo>
                  <a:pt x="1321" y="421"/>
                </a:lnTo>
                <a:lnTo>
                  <a:pt x="1328" y="425"/>
                </a:lnTo>
                <a:lnTo>
                  <a:pt x="1336" y="428"/>
                </a:lnTo>
                <a:lnTo>
                  <a:pt x="1341" y="429"/>
                </a:lnTo>
                <a:lnTo>
                  <a:pt x="1346" y="431"/>
                </a:lnTo>
                <a:lnTo>
                  <a:pt x="1351" y="431"/>
                </a:lnTo>
                <a:lnTo>
                  <a:pt x="1355" y="429"/>
                </a:lnTo>
                <a:lnTo>
                  <a:pt x="1347" y="443"/>
                </a:lnTo>
                <a:lnTo>
                  <a:pt x="1336" y="455"/>
                </a:lnTo>
                <a:lnTo>
                  <a:pt x="1325" y="467"/>
                </a:lnTo>
                <a:lnTo>
                  <a:pt x="1313" y="478"/>
                </a:lnTo>
                <a:lnTo>
                  <a:pt x="1299" y="487"/>
                </a:lnTo>
                <a:lnTo>
                  <a:pt x="1294" y="491"/>
                </a:lnTo>
                <a:lnTo>
                  <a:pt x="1287" y="493"/>
                </a:lnTo>
                <a:lnTo>
                  <a:pt x="1280" y="495"/>
                </a:lnTo>
                <a:lnTo>
                  <a:pt x="1275" y="496"/>
                </a:lnTo>
                <a:lnTo>
                  <a:pt x="1268" y="496"/>
                </a:lnTo>
                <a:lnTo>
                  <a:pt x="1262" y="496"/>
                </a:lnTo>
                <a:lnTo>
                  <a:pt x="1261" y="491"/>
                </a:lnTo>
                <a:lnTo>
                  <a:pt x="1260" y="485"/>
                </a:lnTo>
                <a:lnTo>
                  <a:pt x="1257" y="480"/>
                </a:lnTo>
                <a:lnTo>
                  <a:pt x="1257" y="470"/>
                </a:lnTo>
                <a:lnTo>
                  <a:pt x="1258" y="462"/>
                </a:lnTo>
                <a:lnTo>
                  <a:pt x="1261" y="452"/>
                </a:lnTo>
                <a:lnTo>
                  <a:pt x="1265" y="443"/>
                </a:lnTo>
                <a:lnTo>
                  <a:pt x="1268" y="439"/>
                </a:lnTo>
                <a:lnTo>
                  <a:pt x="1272" y="435"/>
                </a:lnTo>
                <a:lnTo>
                  <a:pt x="1279" y="427"/>
                </a:lnTo>
                <a:lnTo>
                  <a:pt x="1283" y="424"/>
                </a:lnTo>
                <a:lnTo>
                  <a:pt x="1288" y="420"/>
                </a:lnTo>
                <a:lnTo>
                  <a:pt x="1296" y="413"/>
                </a:lnTo>
                <a:lnTo>
                  <a:pt x="1306" y="407"/>
                </a:lnTo>
                <a:close/>
                <a:moveTo>
                  <a:pt x="1097" y="407"/>
                </a:moveTo>
                <a:lnTo>
                  <a:pt x="1107" y="409"/>
                </a:lnTo>
                <a:lnTo>
                  <a:pt x="1117" y="410"/>
                </a:lnTo>
                <a:lnTo>
                  <a:pt x="1136" y="414"/>
                </a:lnTo>
                <a:lnTo>
                  <a:pt x="1130" y="420"/>
                </a:lnTo>
                <a:lnTo>
                  <a:pt x="1125" y="425"/>
                </a:lnTo>
                <a:lnTo>
                  <a:pt x="1112" y="435"/>
                </a:lnTo>
                <a:lnTo>
                  <a:pt x="1099" y="443"/>
                </a:lnTo>
                <a:lnTo>
                  <a:pt x="1085" y="451"/>
                </a:lnTo>
                <a:lnTo>
                  <a:pt x="1070" y="455"/>
                </a:lnTo>
                <a:lnTo>
                  <a:pt x="1055" y="459"/>
                </a:lnTo>
                <a:lnTo>
                  <a:pt x="1040" y="459"/>
                </a:lnTo>
                <a:lnTo>
                  <a:pt x="1033" y="459"/>
                </a:lnTo>
                <a:lnTo>
                  <a:pt x="1027" y="458"/>
                </a:lnTo>
                <a:lnTo>
                  <a:pt x="1044" y="443"/>
                </a:lnTo>
                <a:lnTo>
                  <a:pt x="1065" y="427"/>
                </a:lnTo>
                <a:lnTo>
                  <a:pt x="1074" y="418"/>
                </a:lnTo>
                <a:lnTo>
                  <a:pt x="1084" y="413"/>
                </a:lnTo>
                <a:lnTo>
                  <a:pt x="1091" y="409"/>
                </a:lnTo>
                <a:lnTo>
                  <a:pt x="1095" y="409"/>
                </a:lnTo>
                <a:lnTo>
                  <a:pt x="1097" y="407"/>
                </a:lnTo>
                <a:close/>
                <a:moveTo>
                  <a:pt x="2034" y="402"/>
                </a:moveTo>
                <a:lnTo>
                  <a:pt x="2039" y="410"/>
                </a:lnTo>
                <a:lnTo>
                  <a:pt x="2046" y="418"/>
                </a:lnTo>
                <a:lnTo>
                  <a:pt x="2049" y="421"/>
                </a:lnTo>
                <a:lnTo>
                  <a:pt x="2050" y="425"/>
                </a:lnTo>
                <a:lnTo>
                  <a:pt x="2052" y="429"/>
                </a:lnTo>
                <a:lnTo>
                  <a:pt x="2052" y="433"/>
                </a:lnTo>
                <a:lnTo>
                  <a:pt x="2052" y="439"/>
                </a:lnTo>
                <a:lnTo>
                  <a:pt x="2050" y="444"/>
                </a:lnTo>
                <a:lnTo>
                  <a:pt x="2049" y="448"/>
                </a:lnTo>
                <a:lnTo>
                  <a:pt x="2046" y="452"/>
                </a:lnTo>
                <a:lnTo>
                  <a:pt x="2044" y="455"/>
                </a:lnTo>
                <a:lnTo>
                  <a:pt x="2041" y="458"/>
                </a:lnTo>
                <a:lnTo>
                  <a:pt x="2037" y="459"/>
                </a:lnTo>
                <a:lnTo>
                  <a:pt x="2031" y="461"/>
                </a:lnTo>
                <a:lnTo>
                  <a:pt x="2026" y="459"/>
                </a:lnTo>
                <a:lnTo>
                  <a:pt x="2020" y="457"/>
                </a:lnTo>
                <a:lnTo>
                  <a:pt x="2014" y="452"/>
                </a:lnTo>
                <a:lnTo>
                  <a:pt x="2007" y="447"/>
                </a:lnTo>
                <a:lnTo>
                  <a:pt x="2001" y="440"/>
                </a:lnTo>
                <a:lnTo>
                  <a:pt x="1994" y="433"/>
                </a:lnTo>
                <a:lnTo>
                  <a:pt x="1989" y="427"/>
                </a:lnTo>
                <a:lnTo>
                  <a:pt x="1985" y="420"/>
                </a:lnTo>
                <a:lnTo>
                  <a:pt x="1993" y="421"/>
                </a:lnTo>
                <a:lnTo>
                  <a:pt x="2001" y="422"/>
                </a:lnTo>
                <a:lnTo>
                  <a:pt x="2008" y="421"/>
                </a:lnTo>
                <a:lnTo>
                  <a:pt x="2015" y="420"/>
                </a:lnTo>
                <a:lnTo>
                  <a:pt x="2020" y="417"/>
                </a:lnTo>
                <a:lnTo>
                  <a:pt x="2026" y="413"/>
                </a:lnTo>
                <a:lnTo>
                  <a:pt x="2030" y="409"/>
                </a:lnTo>
                <a:lnTo>
                  <a:pt x="2034" y="402"/>
                </a:lnTo>
                <a:close/>
                <a:moveTo>
                  <a:pt x="1238" y="398"/>
                </a:moveTo>
                <a:lnTo>
                  <a:pt x="1247" y="405"/>
                </a:lnTo>
                <a:lnTo>
                  <a:pt x="1256" y="410"/>
                </a:lnTo>
                <a:lnTo>
                  <a:pt x="1264" y="413"/>
                </a:lnTo>
                <a:lnTo>
                  <a:pt x="1272" y="414"/>
                </a:lnTo>
                <a:lnTo>
                  <a:pt x="1257" y="431"/>
                </a:lnTo>
                <a:lnTo>
                  <a:pt x="1242" y="446"/>
                </a:lnTo>
                <a:lnTo>
                  <a:pt x="1228" y="458"/>
                </a:lnTo>
                <a:lnTo>
                  <a:pt x="1212" y="470"/>
                </a:lnTo>
                <a:lnTo>
                  <a:pt x="1207" y="467"/>
                </a:lnTo>
                <a:lnTo>
                  <a:pt x="1202" y="465"/>
                </a:lnTo>
                <a:lnTo>
                  <a:pt x="1198" y="462"/>
                </a:lnTo>
                <a:lnTo>
                  <a:pt x="1194" y="458"/>
                </a:lnTo>
                <a:lnTo>
                  <a:pt x="1201" y="446"/>
                </a:lnTo>
                <a:lnTo>
                  <a:pt x="1209" y="431"/>
                </a:lnTo>
                <a:lnTo>
                  <a:pt x="1216" y="422"/>
                </a:lnTo>
                <a:lnTo>
                  <a:pt x="1223" y="413"/>
                </a:lnTo>
                <a:lnTo>
                  <a:pt x="1230" y="405"/>
                </a:lnTo>
                <a:lnTo>
                  <a:pt x="1238" y="398"/>
                </a:lnTo>
                <a:close/>
                <a:moveTo>
                  <a:pt x="2871" y="392"/>
                </a:moveTo>
                <a:lnTo>
                  <a:pt x="2885" y="398"/>
                </a:lnTo>
                <a:lnTo>
                  <a:pt x="2900" y="405"/>
                </a:lnTo>
                <a:lnTo>
                  <a:pt x="2916" y="414"/>
                </a:lnTo>
                <a:lnTo>
                  <a:pt x="2924" y="418"/>
                </a:lnTo>
                <a:lnTo>
                  <a:pt x="2932" y="424"/>
                </a:lnTo>
                <a:lnTo>
                  <a:pt x="2949" y="435"/>
                </a:lnTo>
                <a:lnTo>
                  <a:pt x="2956" y="442"/>
                </a:lnTo>
                <a:lnTo>
                  <a:pt x="2961" y="447"/>
                </a:lnTo>
                <a:lnTo>
                  <a:pt x="2965" y="452"/>
                </a:lnTo>
                <a:lnTo>
                  <a:pt x="2968" y="459"/>
                </a:lnTo>
                <a:lnTo>
                  <a:pt x="2964" y="461"/>
                </a:lnTo>
                <a:lnTo>
                  <a:pt x="2958" y="462"/>
                </a:lnTo>
                <a:lnTo>
                  <a:pt x="2953" y="465"/>
                </a:lnTo>
                <a:lnTo>
                  <a:pt x="2945" y="466"/>
                </a:lnTo>
                <a:lnTo>
                  <a:pt x="2938" y="465"/>
                </a:lnTo>
                <a:lnTo>
                  <a:pt x="2931" y="463"/>
                </a:lnTo>
                <a:lnTo>
                  <a:pt x="2913" y="461"/>
                </a:lnTo>
                <a:lnTo>
                  <a:pt x="2904" y="458"/>
                </a:lnTo>
                <a:lnTo>
                  <a:pt x="2894" y="454"/>
                </a:lnTo>
                <a:lnTo>
                  <a:pt x="2874" y="447"/>
                </a:lnTo>
                <a:lnTo>
                  <a:pt x="2855" y="440"/>
                </a:lnTo>
                <a:lnTo>
                  <a:pt x="2847" y="436"/>
                </a:lnTo>
                <a:lnTo>
                  <a:pt x="2838" y="432"/>
                </a:lnTo>
                <a:lnTo>
                  <a:pt x="2826" y="425"/>
                </a:lnTo>
                <a:lnTo>
                  <a:pt x="2822" y="422"/>
                </a:lnTo>
                <a:lnTo>
                  <a:pt x="2818" y="420"/>
                </a:lnTo>
                <a:lnTo>
                  <a:pt x="2817" y="412"/>
                </a:lnTo>
                <a:lnTo>
                  <a:pt x="2815" y="405"/>
                </a:lnTo>
                <a:lnTo>
                  <a:pt x="2814" y="402"/>
                </a:lnTo>
                <a:lnTo>
                  <a:pt x="2811" y="399"/>
                </a:lnTo>
                <a:lnTo>
                  <a:pt x="2827" y="397"/>
                </a:lnTo>
                <a:lnTo>
                  <a:pt x="2844" y="395"/>
                </a:lnTo>
                <a:lnTo>
                  <a:pt x="2859" y="392"/>
                </a:lnTo>
                <a:lnTo>
                  <a:pt x="2866" y="392"/>
                </a:lnTo>
                <a:lnTo>
                  <a:pt x="2871" y="392"/>
                </a:lnTo>
                <a:close/>
                <a:moveTo>
                  <a:pt x="3106" y="387"/>
                </a:moveTo>
                <a:lnTo>
                  <a:pt x="3116" y="391"/>
                </a:lnTo>
                <a:lnTo>
                  <a:pt x="3129" y="395"/>
                </a:lnTo>
                <a:lnTo>
                  <a:pt x="3140" y="398"/>
                </a:lnTo>
                <a:lnTo>
                  <a:pt x="3151" y="401"/>
                </a:lnTo>
                <a:lnTo>
                  <a:pt x="3172" y="405"/>
                </a:lnTo>
                <a:lnTo>
                  <a:pt x="3194" y="406"/>
                </a:lnTo>
                <a:lnTo>
                  <a:pt x="3216" y="407"/>
                </a:lnTo>
                <a:lnTo>
                  <a:pt x="3236" y="407"/>
                </a:lnTo>
                <a:lnTo>
                  <a:pt x="3277" y="407"/>
                </a:lnTo>
                <a:lnTo>
                  <a:pt x="3344" y="405"/>
                </a:lnTo>
                <a:lnTo>
                  <a:pt x="3411" y="402"/>
                </a:lnTo>
                <a:lnTo>
                  <a:pt x="3416" y="402"/>
                </a:lnTo>
                <a:lnTo>
                  <a:pt x="3425" y="401"/>
                </a:lnTo>
                <a:lnTo>
                  <a:pt x="3444" y="398"/>
                </a:lnTo>
                <a:lnTo>
                  <a:pt x="3463" y="394"/>
                </a:lnTo>
                <a:lnTo>
                  <a:pt x="3471" y="392"/>
                </a:lnTo>
                <a:lnTo>
                  <a:pt x="3476" y="392"/>
                </a:lnTo>
                <a:lnTo>
                  <a:pt x="3494" y="394"/>
                </a:lnTo>
                <a:lnTo>
                  <a:pt x="3521" y="398"/>
                </a:lnTo>
                <a:lnTo>
                  <a:pt x="3585" y="409"/>
                </a:lnTo>
                <a:lnTo>
                  <a:pt x="3584" y="413"/>
                </a:lnTo>
                <a:lnTo>
                  <a:pt x="3584" y="416"/>
                </a:lnTo>
                <a:lnTo>
                  <a:pt x="3583" y="418"/>
                </a:lnTo>
                <a:lnTo>
                  <a:pt x="3580" y="422"/>
                </a:lnTo>
                <a:lnTo>
                  <a:pt x="3576" y="427"/>
                </a:lnTo>
                <a:lnTo>
                  <a:pt x="3570" y="431"/>
                </a:lnTo>
                <a:lnTo>
                  <a:pt x="3565" y="435"/>
                </a:lnTo>
                <a:lnTo>
                  <a:pt x="3558" y="437"/>
                </a:lnTo>
                <a:lnTo>
                  <a:pt x="3550" y="442"/>
                </a:lnTo>
                <a:lnTo>
                  <a:pt x="3534" y="447"/>
                </a:lnTo>
                <a:lnTo>
                  <a:pt x="3515" y="452"/>
                </a:lnTo>
                <a:lnTo>
                  <a:pt x="3495" y="458"/>
                </a:lnTo>
                <a:lnTo>
                  <a:pt x="3474" y="462"/>
                </a:lnTo>
                <a:lnTo>
                  <a:pt x="3452" y="465"/>
                </a:lnTo>
                <a:lnTo>
                  <a:pt x="3431" y="469"/>
                </a:lnTo>
                <a:lnTo>
                  <a:pt x="3391" y="473"/>
                </a:lnTo>
                <a:lnTo>
                  <a:pt x="3356" y="476"/>
                </a:lnTo>
                <a:lnTo>
                  <a:pt x="3344" y="476"/>
                </a:lnTo>
                <a:lnTo>
                  <a:pt x="3335" y="476"/>
                </a:lnTo>
                <a:lnTo>
                  <a:pt x="3318" y="476"/>
                </a:lnTo>
                <a:lnTo>
                  <a:pt x="3301" y="474"/>
                </a:lnTo>
                <a:lnTo>
                  <a:pt x="3258" y="470"/>
                </a:lnTo>
                <a:lnTo>
                  <a:pt x="3213" y="465"/>
                </a:lnTo>
                <a:lnTo>
                  <a:pt x="3167" y="457"/>
                </a:lnTo>
                <a:lnTo>
                  <a:pt x="3145" y="452"/>
                </a:lnTo>
                <a:lnTo>
                  <a:pt x="3123" y="447"/>
                </a:lnTo>
                <a:lnTo>
                  <a:pt x="3085" y="437"/>
                </a:lnTo>
                <a:lnTo>
                  <a:pt x="3069" y="432"/>
                </a:lnTo>
                <a:lnTo>
                  <a:pt x="3055" y="427"/>
                </a:lnTo>
                <a:lnTo>
                  <a:pt x="3044" y="421"/>
                </a:lnTo>
                <a:lnTo>
                  <a:pt x="3040" y="418"/>
                </a:lnTo>
                <a:lnTo>
                  <a:pt x="3036" y="416"/>
                </a:lnTo>
                <a:lnTo>
                  <a:pt x="3040" y="414"/>
                </a:lnTo>
                <a:lnTo>
                  <a:pt x="3044" y="413"/>
                </a:lnTo>
                <a:lnTo>
                  <a:pt x="3055" y="414"/>
                </a:lnTo>
                <a:lnTo>
                  <a:pt x="3067" y="414"/>
                </a:lnTo>
                <a:lnTo>
                  <a:pt x="3080" y="416"/>
                </a:lnTo>
                <a:lnTo>
                  <a:pt x="3086" y="414"/>
                </a:lnTo>
                <a:lnTo>
                  <a:pt x="3092" y="414"/>
                </a:lnTo>
                <a:lnTo>
                  <a:pt x="3096" y="412"/>
                </a:lnTo>
                <a:lnTo>
                  <a:pt x="3100" y="409"/>
                </a:lnTo>
                <a:lnTo>
                  <a:pt x="3101" y="407"/>
                </a:lnTo>
                <a:lnTo>
                  <a:pt x="3103" y="406"/>
                </a:lnTo>
                <a:lnTo>
                  <a:pt x="3104" y="403"/>
                </a:lnTo>
                <a:lnTo>
                  <a:pt x="3106" y="401"/>
                </a:lnTo>
                <a:lnTo>
                  <a:pt x="3107" y="395"/>
                </a:lnTo>
                <a:lnTo>
                  <a:pt x="3106" y="387"/>
                </a:lnTo>
                <a:close/>
                <a:moveTo>
                  <a:pt x="1830" y="387"/>
                </a:moveTo>
                <a:lnTo>
                  <a:pt x="1832" y="390"/>
                </a:lnTo>
                <a:lnTo>
                  <a:pt x="1834" y="391"/>
                </a:lnTo>
                <a:lnTo>
                  <a:pt x="1836" y="394"/>
                </a:lnTo>
                <a:lnTo>
                  <a:pt x="1839" y="395"/>
                </a:lnTo>
                <a:lnTo>
                  <a:pt x="1840" y="397"/>
                </a:lnTo>
                <a:lnTo>
                  <a:pt x="1849" y="398"/>
                </a:lnTo>
                <a:lnTo>
                  <a:pt x="1853" y="397"/>
                </a:lnTo>
                <a:lnTo>
                  <a:pt x="1857" y="395"/>
                </a:lnTo>
                <a:lnTo>
                  <a:pt x="1864" y="392"/>
                </a:lnTo>
                <a:lnTo>
                  <a:pt x="1870" y="388"/>
                </a:lnTo>
                <a:lnTo>
                  <a:pt x="1875" y="388"/>
                </a:lnTo>
                <a:lnTo>
                  <a:pt x="1879" y="387"/>
                </a:lnTo>
                <a:lnTo>
                  <a:pt x="1880" y="401"/>
                </a:lnTo>
                <a:lnTo>
                  <a:pt x="1883" y="413"/>
                </a:lnTo>
                <a:lnTo>
                  <a:pt x="1890" y="437"/>
                </a:lnTo>
                <a:lnTo>
                  <a:pt x="1887" y="442"/>
                </a:lnTo>
                <a:lnTo>
                  <a:pt x="1885" y="446"/>
                </a:lnTo>
                <a:lnTo>
                  <a:pt x="1884" y="447"/>
                </a:lnTo>
                <a:lnTo>
                  <a:pt x="1881" y="448"/>
                </a:lnTo>
                <a:lnTo>
                  <a:pt x="1879" y="450"/>
                </a:lnTo>
                <a:lnTo>
                  <a:pt x="1875" y="450"/>
                </a:lnTo>
                <a:lnTo>
                  <a:pt x="1869" y="450"/>
                </a:lnTo>
                <a:lnTo>
                  <a:pt x="1865" y="447"/>
                </a:lnTo>
                <a:lnTo>
                  <a:pt x="1861" y="446"/>
                </a:lnTo>
                <a:lnTo>
                  <a:pt x="1855" y="442"/>
                </a:lnTo>
                <a:lnTo>
                  <a:pt x="1847" y="433"/>
                </a:lnTo>
                <a:lnTo>
                  <a:pt x="1840" y="424"/>
                </a:lnTo>
                <a:lnTo>
                  <a:pt x="1835" y="413"/>
                </a:lnTo>
                <a:lnTo>
                  <a:pt x="1831" y="403"/>
                </a:lnTo>
                <a:lnTo>
                  <a:pt x="1830" y="394"/>
                </a:lnTo>
                <a:lnTo>
                  <a:pt x="1830" y="387"/>
                </a:lnTo>
                <a:close/>
                <a:moveTo>
                  <a:pt x="2127" y="382"/>
                </a:moveTo>
                <a:lnTo>
                  <a:pt x="2172" y="382"/>
                </a:lnTo>
                <a:lnTo>
                  <a:pt x="2194" y="405"/>
                </a:lnTo>
                <a:lnTo>
                  <a:pt x="2194" y="428"/>
                </a:lnTo>
                <a:lnTo>
                  <a:pt x="2189" y="431"/>
                </a:lnTo>
                <a:lnTo>
                  <a:pt x="2187" y="433"/>
                </a:lnTo>
                <a:lnTo>
                  <a:pt x="2183" y="433"/>
                </a:lnTo>
                <a:lnTo>
                  <a:pt x="2176" y="433"/>
                </a:lnTo>
                <a:lnTo>
                  <a:pt x="2169" y="433"/>
                </a:lnTo>
                <a:lnTo>
                  <a:pt x="2161" y="431"/>
                </a:lnTo>
                <a:lnTo>
                  <a:pt x="2153" y="427"/>
                </a:lnTo>
                <a:lnTo>
                  <a:pt x="2143" y="421"/>
                </a:lnTo>
                <a:lnTo>
                  <a:pt x="2135" y="414"/>
                </a:lnTo>
                <a:lnTo>
                  <a:pt x="2127" y="407"/>
                </a:lnTo>
                <a:lnTo>
                  <a:pt x="2124" y="405"/>
                </a:lnTo>
                <a:lnTo>
                  <a:pt x="2123" y="401"/>
                </a:lnTo>
                <a:lnTo>
                  <a:pt x="2121" y="398"/>
                </a:lnTo>
                <a:lnTo>
                  <a:pt x="2120" y="395"/>
                </a:lnTo>
                <a:lnTo>
                  <a:pt x="2121" y="388"/>
                </a:lnTo>
                <a:lnTo>
                  <a:pt x="2123" y="387"/>
                </a:lnTo>
                <a:lnTo>
                  <a:pt x="2123" y="386"/>
                </a:lnTo>
                <a:lnTo>
                  <a:pt x="2125" y="386"/>
                </a:lnTo>
                <a:lnTo>
                  <a:pt x="2125" y="384"/>
                </a:lnTo>
                <a:lnTo>
                  <a:pt x="2127" y="382"/>
                </a:lnTo>
                <a:close/>
                <a:moveTo>
                  <a:pt x="1021" y="382"/>
                </a:moveTo>
                <a:lnTo>
                  <a:pt x="1025" y="382"/>
                </a:lnTo>
                <a:lnTo>
                  <a:pt x="1028" y="383"/>
                </a:lnTo>
                <a:lnTo>
                  <a:pt x="1033" y="386"/>
                </a:lnTo>
                <a:lnTo>
                  <a:pt x="1036" y="388"/>
                </a:lnTo>
                <a:lnTo>
                  <a:pt x="1040" y="392"/>
                </a:lnTo>
                <a:lnTo>
                  <a:pt x="1046" y="395"/>
                </a:lnTo>
                <a:lnTo>
                  <a:pt x="1052" y="397"/>
                </a:lnTo>
                <a:lnTo>
                  <a:pt x="1059" y="397"/>
                </a:lnTo>
                <a:lnTo>
                  <a:pt x="1066" y="397"/>
                </a:lnTo>
                <a:lnTo>
                  <a:pt x="1074" y="395"/>
                </a:lnTo>
                <a:lnTo>
                  <a:pt x="1084" y="394"/>
                </a:lnTo>
                <a:lnTo>
                  <a:pt x="1076" y="401"/>
                </a:lnTo>
                <a:lnTo>
                  <a:pt x="1067" y="409"/>
                </a:lnTo>
                <a:lnTo>
                  <a:pt x="1051" y="421"/>
                </a:lnTo>
                <a:lnTo>
                  <a:pt x="1036" y="432"/>
                </a:lnTo>
                <a:lnTo>
                  <a:pt x="1020" y="442"/>
                </a:lnTo>
                <a:lnTo>
                  <a:pt x="1003" y="448"/>
                </a:lnTo>
                <a:lnTo>
                  <a:pt x="995" y="451"/>
                </a:lnTo>
                <a:lnTo>
                  <a:pt x="987" y="454"/>
                </a:lnTo>
                <a:lnTo>
                  <a:pt x="971" y="458"/>
                </a:lnTo>
                <a:lnTo>
                  <a:pt x="962" y="459"/>
                </a:lnTo>
                <a:lnTo>
                  <a:pt x="953" y="459"/>
                </a:lnTo>
                <a:lnTo>
                  <a:pt x="953" y="440"/>
                </a:lnTo>
                <a:lnTo>
                  <a:pt x="971" y="422"/>
                </a:lnTo>
                <a:lnTo>
                  <a:pt x="990" y="403"/>
                </a:lnTo>
                <a:lnTo>
                  <a:pt x="999" y="395"/>
                </a:lnTo>
                <a:lnTo>
                  <a:pt x="1007" y="388"/>
                </a:lnTo>
                <a:lnTo>
                  <a:pt x="1016" y="383"/>
                </a:lnTo>
                <a:lnTo>
                  <a:pt x="1018" y="382"/>
                </a:lnTo>
                <a:lnTo>
                  <a:pt x="1021" y="382"/>
                </a:lnTo>
                <a:close/>
                <a:moveTo>
                  <a:pt x="2504" y="376"/>
                </a:moveTo>
                <a:lnTo>
                  <a:pt x="2513" y="383"/>
                </a:lnTo>
                <a:lnTo>
                  <a:pt x="2521" y="390"/>
                </a:lnTo>
                <a:lnTo>
                  <a:pt x="2538" y="406"/>
                </a:lnTo>
                <a:lnTo>
                  <a:pt x="2553" y="421"/>
                </a:lnTo>
                <a:lnTo>
                  <a:pt x="2570" y="436"/>
                </a:lnTo>
                <a:lnTo>
                  <a:pt x="2570" y="476"/>
                </a:lnTo>
                <a:lnTo>
                  <a:pt x="2552" y="466"/>
                </a:lnTo>
                <a:lnTo>
                  <a:pt x="2528" y="454"/>
                </a:lnTo>
                <a:lnTo>
                  <a:pt x="2517" y="447"/>
                </a:lnTo>
                <a:lnTo>
                  <a:pt x="2506" y="439"/>
                </a:lnTo>
                <a:lnTo>
                  <a:pt x="2503" y="435"/>
                </a:lnTo>
                <a:lnTo>
                  <a:pt x="2500" y="431"/>
                </a:lnTo>
                <a:lnTo>
                  <a:pt x="2498" y="425"/>
                </a:lnTo>
                <a:lnTo>
                  <a:pt x="2498" y="421"/>
                </a:lnTo>
                <a:lnTo>
                  <a:pt x="2499" y="412"/>
                </a:lnTo>
                <a:lnTo>
                  <a:pt x="2500" y="401"/>
                </a:lnTo>
                <a:lnTo>
                  <a:pt x="2503" y="390"/>
                </a:lnTo>
                <a:lnTo>
                  <a:pt x="2504" y="376"/>
                </a:lnTo>
                <a:close/>
                <a:moveTo>
                  <a:pt x="2353" y="376"/>
                </a:moveTo>
                <a:lnTo>
                  <a:pt x="2372" y="384"/>
                </a:lnTo>
                <a:lnTo>
                  <a:pt x="2383" y="388"/>
                </a:lnTo>
                <a:lnTo>
                  <a:pt x="2395" y="392"/>
                </a:lnTo>
                <a:lnTo>
                  <a:pt x="2408" y="398"/>
                </a:lnTo>
                <a:lnTo>
                  <a:pt x="2420" y="403"/>
                </a:lnTo>
                <a:lnTo>
                  <a:pt x="2433" y="412"/>
                </a:lnTo>
                <a:lnTo>
                  <a:pt x="2444" y="420"/>
                </a:lnTo>
                <a:lnTo>
                  <a:pt x="2444" y="443"/>
                </a:lnTo>
                <a:lnTo>
                  <a:pt x="2444" y="444"/>
                </a:lnTo>
                <a:lnTo>
                  <a:pt x="2443" y="447"/>
                </a:lnTo>
                <a:lnTo>
                  <a:pt x="2442" y="448"/>
                </a:lnTo>
                <a:lnTo>
                  <a:pt x="2439" y="448"/>
                </a:lnTo>
                <a:lnTo>
                  <a:pt x="2436" y="450"/>
                </a:lnTo>
                <a:lnTo>
                  <a:pt x="2432" y="450"/>
                </a:lnTo>
                <a:lnTo>
                  <a:pt x="2424" y="448"/>
                </a:lnTo>
                <a:lnTo>
                  <a:pt x="2413" y="443"/>
                </a:lnTo>
                <a:lnTo>
                  <a:pt x="2398" y="437"/>
                </a:lnTo>
                <a:lnTo>
                  <a:pt x="2383" y="429"/>
                </a:lnTo>
                <a:lnTo>
                  <a:pt x="2369" y="420"/>
                </a:lnTo>
                <a:lnTo>
                  <a:pt x="2357" y="412"/>
                </a:lnTo>
                <a:lnTo>
                  <a:pt x="2349" y="403"/>
                </a:lnTo>
                <a:lnTo>
                  <a:pt x="2346" y="401"/>
                </a:lnTo>
                <a:lnTo>
                  <a:pt x="2346" y="399"/>
                </a:lnTo>
                <a:lnTo>
                  <a:pt x="2346" y="398"/>
                </a:lnTo>
                <a:lnTo>
                  <a:pt x="2346" y="392"/>
                </a:lnTo>
                <a:lnTo>
                  <a:pt x="2346" y="388"/>
                </a:lnTo>
                <a:lnTo>
                  <a:pt x="2349" y="382"/>
                </a:lnTo>
                <a:lnTo>
                  <a:pt x="2353" y="376"/>
                </a:lnTo>
                <a:close/>
                <a:moveTo>
                  <a:pt x="1479" y="376"/>
                </a:moveTo>
                <a:lnTo>
                  <a:pt x="1485" y="387"/>
                </a:lnTo>
                <a:lnTo>
                  <a:pt x="1491" y="397"/>
                </a:lnTo>
                <a:lnTo>
                  <a:pt x="1496" y="401"/>
                </a:lnTo>
                <a:lnTo>
                  <a:pt x="1497" y="403"/>
                </a:lnTo>
                <a:lnTo>
                  <a:pt x="1500" y="405"/>
                </a:lnTo>
                <a:lnTo>
                  <a:pt x="1504" y="407"/>
                </a:lnTo>
                <a:lnTo>
                  <a:pt x="1508" y="407"/>
                </a:lnTo>
                <a:lnTo>
                  <a:pt x="1513" y="407"/>
                </a:lnTo>
                <a:lnTo>
                  <a:pt x="1519" y="406"/>
                </a:lnTo>
                <a:lnTo>
                  <a:pt x="1530" y="402"/>
                </a:lnTo>
                <a:lnTo>
                  <a:pt x="1541" y="397"/>
                </a:lnTo>
                <a:lnTo>
                  <a:pt x="1554" y="392"/>
                </a:lnTo>
                <a:lnTo>
                  <a:pt x="1554" y="439"/>
                </a:lnTo>
                <a:lnTo>
                  <a:pt x="1534" y="427"/>
                </a:lnTo>
                <a:lnTo>
                  <a:pt x="1523" y="421"/>
                </a:lnTo>
                <a:lnTo>
                  <a:pt x="1511" y="416"/>
                </a:lnTo>
                <a:lnTo>
                  <a:pt x="1498" y="413"/>
                </a:lnTo>
                <a:lnTo>
                  <a:pt x="1493" y="412"/>
                </a:lnTo>
                <a:lnTo>
                  <a:pt x="1486" y="412"/>
                </a:lnTo>
                <a:lnTo>
                  <a:pt x="1481" y="412"/>
                </a:lnTo>
                <a:lnTo>
                  <a:pt x="1474" y="413"/>
                </a:lnTo>
                <a:lnTo>
                  <a:pt x="1468" y="414"/>
                </a:lnTo>
                <a:lnTo>
                  <a:pt x="1461" y="417"/>
                </a:lnTo>
                <a:lnTo>
                  <a:pt x="1470" y="397"/>
                </a:lnTo>
                <a:lnTo>
                  <a:pt x="1474" y="386"/>
                </a:lnTo>
                <a:lnTo>
                  <a:pt x="1479" y="376"/>
                </a:lnTo>
                <a:close/>
                <a:moveTo>
                  <a:pt x="705" y="376"/>
                </a:moveTo>
                <a:lnTo>
                  <a:pt x="710" y="377"/>
                </a:lnTo>
                <a:lnTo>
                  <a:pt x="717" y="377"/>
                </a:lnTo>
                <a:lnTo>
                  <a:pt x="736" y="382"/>
                </a:lnTo>
                <a:lnTo>
                  <a:pt x="755" y="386"/>
                </a:lnTo>
                <a:lnTo>
                  <a:pt x="766" y="387"/>
                </a:lnTo>
                <a:lnTo>
                  <a:pt x="774" y="388"/>
                </a:lnTo>
                <a:lnTo>
                  <a:pt x="773" y="391"/>
                </a:lnTo>
                <a:lnTo>
                  <a:pt x="772" y="394"/>
                </a:lnTo>
                <a:lnTo>
                  <a:pt x="766" y="401"/>
                </a:lnTo>
                <a:lnTo>
                  <a:pt x="759" y="405"/>
                </a:lnTo>
                <a:lnTo>
                  <a:pt x="751" y="410"/>
                </a:lnTo>
                <a:lnTo>
                  <a:pt x="742" y="414"/>
                </a:lnTo>
                <a:lnTo>
                  <a:pt x="731" y="420"/>
                </a:lnTo>
                <a:lnTo>
                  <a:pt x="718" y="422"/>
                </a:lnTo>
                <a:lnTo>
                  <a:pt x="708" y="427"/>
                </a:lnTo>
                <a:lnTo>
                  <a:pt x="682" y="432"/>
                </a:lnTo>
                <a:lnTo>
                  <a:pt x="657" y="436"/>
                </a:lnTo>
                <a:lnTo>
                  <a:pt x="646" y="437"/>
                </a:lnTo>
                <a:lnTo>
                  <a:pt x="635" y="439"/>
                </a:lnTo>
                <a:lnTo>
                  <a:pt x="624" y="439"/>
                </a:lnTo>
                <a:lnTo>
                  <a:pt x="615" y="439"/>
                </a:lnTo>
                <a:lnTo>
                  <a:pt x="604" y="439"/>
                </a:lnTo>
                <a:lnTo>
                  <a:pt x="590" y="436"/>
                </a:lnTo>
                <a:lnTo>
                  <a:pt x="575" y="435"/>
                </a:lnTo>
                <a:lnTo>
                  <a:pt x="562" y="433"/>
                </a:lnTo>
                <a:lnTo>
                  <a:pt x="562" y="431"/>
                </a:lnTo>
                <a:lnTo>
                  <a:pt x="562" y="428"/>
                </a:lnTo>
                <a:lnTo>
                  <a:pt x="563" y="425"/>
                </a:lnTo>
                <a:lnTo>
                  <a:pt x="564" y="422"/>
                </a:lnTo>
                <a:lnTo>
                  <a:pt x="568" y="418"/>
                </a:lnTo>
                <a:lnTo>
                  <a:pt x="573" y="414"/>
                </a:lnTo>
                <a:lnTo>
                  <a:pt x="581" y="413"/>
                </a:lnTo>
                <a:lnTo>
                  <a:pt x="590" y="412"/>
                </a:lnTo>
                <a:lnTo>
                  <a:pt x="609" y="406"/>
                </a:lnTo>
                <a:lnTo>
                  <a:pt x="630" y="399"/>
                </a:lnTo>
                <a:lnTo>
                  <a:pt x="649" y="392"/>
                </a:lnTo>
                <a:lnTo>
                  <a:pt x="684" y="382"/>
                </a:lnTo>
                <a:lnTo>
                  <a:pt x="697" y="377"/>
                </a:lnTo>
                <a:lnTo>
                  <a:pt x="701" y="376"/>
                </a:lnTo>
                <a:lnTo>
                  <a:pt x="705" y="376"/>
                </a:lnTo>
                <a:close/>
                <a:moveTo>
                  <a:pt x="2000" y="371"/>
                </a:moveTo>
                <a:lnTo>
                  <a:pt x="2004" y="372"/>
                </a:lnTo>
                <a:lnTo>
                  <a:pt x="2008" y="372"/>
                </a:lnTo>
                <a:lnTo>
                  <a:pt x="2014" y="375"/>
                </a:lnTo>
                <a:lnTo>
                  <a:pt x="2016" y="379"/>
                </a:lnTo>
                <a:lnTo>
                  <a:pt x="2020" y="383"/>
                </a:lnTo>
                <a:lnTo>
                  <a:pt x="2020" y="401"/>
                </a:lnTo>
                <a:lnTo>
                  <a:pt x="2018" y="405"/>
                </a:lnTo>
                <a:lnTo>
                  <a:pt x="2016" y="406"/>
                </a:lnTo>
                <a:lnTo>
                  <a:pt x="2012" y="407"/>
                </a:lnTo>
                <a:lnTo>
                  <a:pt x="2005" y="407"/>
                </a:lnTo>
                <a:lnTo>
                  <a:pt x="2000" y="407"/>
                </a:lnTo>
                <a:lnTo>
                  <a:pt x="1996" y="406"/>
                </a:lnTo>
                <a:lnTo>
                  <a:pt x="1988" y="402"/>
                </a:lnTo>
                <a:lnTo>
                  <a:pt x="1978" y="398"/>
                </a:lnTo>
                <a:lnTo>
                  <a:pt x="1974" y="397"/>
                </a:lnTo>
                <a:lnTo>
                  <a:pt x="1969" y="397"/>
                </a:lnTo>
                <a:lnTo>
                  <a:pt x="1973" y="391"/>
                </a:lnTo>
                <a:lnTo>
                  <a:pt x="1977" y="386"/>
                </a:lnTo>
                <a:lnTo>
                  <a:pt x="1981" y="382"/>
                </a:lnTo>
                <a:lnTo>
                  <a:pt x="1986" y="379"/>
                </a:lnTo>
                <a:lnTo>
                  <a:pt x="1990" y="375"/>
                </a:lnTo>
                <a:lnTo>
                  <a:pt x="1994" y="373"/>
                </a:lnTo>
                <a:lnTo>
                  <a:pt x="1997" y="372"/>
                </a:lnTo>
                <a:lnTo>
                  <a:pt x="2000" y="371"/>
                </a:lnTo>
                <a:close/>
                <a:moveTo>
                  <a:pt x="1909" y="371"/>
                </a:moveTo>
                <a:lnTo>
                  <a:pt x="1914" y="375"/>
                </a:lnTo>
                <a:lnTo>
                  <a:pt x="1920" y="377"/>
                </a:lnTo>
                <a:lnTo>
                  <a:pt x="1930" y="382"/>
                </a:lnTo>
                <a:lnTo>
                  <a:pt x="1945" y="386"/>
                </a:lnTo>
                <a:lnTo>
                  <a:pt x="1948" y="386"/>
                </a:lnTo>
                <a:lnTo>
                  <a:pt x="1951" y="387"/>
                </a:lnTo>
                <a:lnTo>
                  <a:pt x="1954" y="390"/>
                </a:lnTo>
                <a:lnTo>
                  <a:pt x="1955" y="392"/>
                </a:lnTo>
                <a:lnTo>
                  <a:pt x="1958" y="399"/>
                </a:lnTo>
                <a:lnTo>
                  <a:pt x="1958" y="405"/>
                </a:lnTo>
                <a:lnTo>
                  <a:pt x="1958" y="410"/>
                </a:lnTo>
                <a:lnTo>
                  <a:pt x="1958" y="414"/>
                </a:lnTo>
                <a:lnTo>
                  <a:pt x="1958" y="418"/>
                </a:lnTo>
                <a:lnTo>
                  <a:pt x="1955" y="425"/>
                </a:lnTo>
                <a:lnTo>
                  <a:pt x="1951" y="432"/>
                </a:lnTo>
                <a:lnTo>
                  <a:pt x="1947" y="439"/>
                </a:lnTo>
                <a:lnTo>
                  <a:pt x="1941" y="443"/>
                </a:lnTo>
                <a:lnTo>
                  <a:pt x="1936" y="447"/>
                </a:lnTo>
                <a:lnTo>
                  <a:pt x="1932" y="448"/>
                </a:lnTo>
                <a:lnTo>
                  <a:pt x="1929" y="450"/>
                </a:lnTo>
                <a:lnTo>
                  <a:pt x="1926" y="450"/>
                </a:lnTo>
                <a:lnTo>
                  <a:pt x="1921" y="450"/>
                </a:lnTo>
                <a:lnTo>
                  <a:pt x="1915" y="447"/>
                </a:lnTo>
                <a:lnTo>
                  <a:pt x="1911" y="444"/>
                </a:lnTo>
                <a:lnTo>
                  <a:pt x="1907" y="442"/>
                </a:lnTo>
                <a:lnTo>
                  <a:pt x="1905" y="437"/>
                </a:lnTo>
                <a:lnTo>
                  <a:pt x="1902" y="433"/>
                </a:lnTo>
                <a:lnTo>
                  <a:pt x="1899" y="428"/>
                </a:lnTo>
                <a:lnTo>
                  <a:pt x="1898" y="422"/>
                </a:lnTo>
                <a:lnTo>
                  <a:pt x="1895" y="413"/>
                </a:lnTo>
                <a:lnTo>
                  <a:pt x="1894" y="402"/>
                </a:lnTo>
                <a:lnTo>
                  <a:pt x="1892" y="395"/>
                </a:lnTo>
                <a:lnTo>
                  <a:pt x="1891" y="391"/>
                </a:lnTo>
                <a:lnTo>
                  <a:pt x="1890" y="390"/>
                </a:lnTo>
                <a:lnTo>
                  <a:pt x="1909" y="371"/>
                </a:lnTo>
                <a:close/>
                <a:moveTo>
                  <a:pt x="1763" y="372"/>
                </a:moveTo>
                <a:lnTo>
                  <a:pt x="1765" y="372"/>
                </a:lnTo>
                <a:lnTo>
                  <a:pt x="1768" y="373"/>
                </a:lnTo>
                <a:lnTo>
                  <a:pt x="1772" y="376"/>
                </a:lnTo>
                <a:lnTo>
                  <a:pt x="1778" y="382"/>
                </a:lnTo>
                <a:lnTo>
                  <a:pt x="1785" y="386"/>
                </a:lnTo>
                <a:lnTo>
                  <a:pt x="1791" y="388"/>
                </a:lnTo>
                <a:lnTo>
                  <a:pt x="1798" y="391"/>
                </a:lnTo>
                <a:lnTo>
                  <a:pt x="1802" y="391"/>
                </a:lnTo>
                <a:lnTo>
                  <a:pt x="1806" y="391"/>
                </a:lnTo>
                <a:lnTo>
                  <a:pt x="1810" y="390"/>
                </a:lnTo>
                <a:lnTo>
                  <a:pt x="1816" y="387"/>
                </a:lnTo>
                <a:lnTo>
                  <a:pt x="1817" y="398"/>
                </a:lnTo>
                <a:lnTo>
                  <a:pt x="1821" y="409"/>
                </a:lnTo>
                <a:lnTo>
                  <a:pt x="1825" y="421"/>
                </a:lnTo>
                <a:lnTo>
                  <a:pt x="1827" y="427"/>
                </a:lnTo>
                <a:lnTo>
                  <a:pt x="1827" y="432"/>
                </a:lnTo>
                <a:lnTo>
                  <a:pt x="1827" y="437"/>
                </a:lnTo>
                <a:lnTo>
                  <a:pt x="1825" y="439"/>
                </a:lnTo>
                <a:lnTo>
                  <a:pt x="1824" y="440"/>
                </a:lnTo>
                <a:lnTo>
                  <a:pt x="1823" y="443"/>
                </a:lnTo>
                <a:lnTo>
                  <a:pt x="1821" y="446"/>
                </a:lnTo>
                <a:lnTo>
                  <a:pt x="1821" y="450"/>
                </a:lnTo>
                <a:lnTo>
                  <a:pt x="1800" y="450"/>
                </a:lnTo>
                <a:lnTo>
                  <a:pt x="1793" y="448"/>
                </a:lnTo>
                <a:lnTo>
                  <a:pt x="1787" y="448"/>
                </a:lnTo>
                <a:lnTo>
                  <a:pt x="1783" y="447"/>
                </a:lnTo>
                <a:lnTo>
                  <a:pt x="1779" y="444"/>
                </a:lnTo>
                <a:lnTo>
                  <a:pt x="1776" y="442"/>
                </a:lnTo>
                <a:lnTo>
                  <a:pt x="1775" y="439"/>
                </a:lnTo>
                <a:lnTo>
                  <a:pt x="1772" y="435"/>
                </a:lnTo>
                <a:lnTo>
                  <a:pt x="1771" y="431"/>
                </a:lnTo>
                <a:lnTo>
                  <a:pt x="1770" y="422"/>
                </a:lnTo>
                <a:lnTo>
                  <a:pt x="1768" y="413"/>
                </a:lnTo>
                <a:lnTo>
                  <a:pt x="1765" y="405"/>
                </a:lnTo>
                <a:lnTo>
                  <a:pt x="1764" y="399"/>
                </a:lnTo>
                <a:lnTo>
                  <a:pt x="1763" y="395"/>
                </a:lnTo>
                <a:lnTo>
                  <a:pt x="1763" y="372"/>
                </a:lnTo>
                <a:close/>
                <a:moveTo>
                  <a:pt x="1720" y="371"/>
                </a:moveTo>
                <a:lnTo>
                  <a:pt x="1727" y="379"/>
                </a:lnTo>
                <a:lnTo>
                  <a:pt x="1734" y="387"/>
                </a:lnTo>
                <a:lnTo>
                  <a:pt x="1740" y="397"/>
                </a:lnTo>
                <a:lnTo>
                  <a:pt x="1745" y="405"/>
                </a:lnTo>
                <a:lnTo>
                  <a:pt x="1752" y="422"/>
                </a:lnTo>
                <a:lnTo>
                  <a:pt x="1759" y="437"/>
                </a:lnTo>
                <a:lnTo>
                  <a:pt x="1745" y="437"/>
                </a:lnTo>
                <a:lnTo>
                  <a:pt x="1740" y="437"/>
                </a:lnTo>
                <a:lnTo>
                  <a:pt x="1733" y="436"/>
                </a:lnTo>
                <a:lnTo>
                  <a:pt x="1729" y="433"/>
                </a:lnTo>
                <a:lnTo>
                  <a:pt x="1723" y="431"/>
                </a:lnTo>
                <a:lnTo>
                  <a:pt x="1719" y="428"/>
                </a:lnTo>
                <a:lnTo>
                  <a:pt x="1715" y="425"/>
                </a:lnTo>
                <a:lnTo>
                  <a:pt x="1712" y="422"/>
                </a:lnTo>
                <a:lnTo>
                  <a:pt x="1710" y="418"/>
                </a:lnTo>
                <a:lnTo>
                  <a:pt x="1705" y="412"/>
                </a:lnTo>
                <a:lnTo>
                  <a:pt x="1703" y="405"/>
                </a:lnTo>
                <a:lnTo>
                  <a:pt x="1701" y="401"/>
                </a:lnTo>
                <a:lnTo>
                  <a:pt x="1701" y="398"/>
                </a:lnTo>
                <a:lnTo>
                  <a:pt x="1701" y="392"/>
                </a:lnTo>
                <a:lnTo>
                  <a:pt x="1703" y="388"/>
                </a:lnTo>
                <a:lnTo>
                  <a:pt x="1704" y="384"/>
                </a:lnTo>
                <a:lnTo>
                  <a:pt x="1707" y="382"/>
                </a:lnTo>
                <a:lnTo>
                  <a:pt x="1710" y="379"/>
                </a:lnTo>
                <a:lnTo>
                  <a:pt x="1712" y="376"/>
                </a:lnTo>
                <a:lnTo>
                  <a:pt x="1720" y="371"/>
                </a:lnTo>
                <a:close/>
                <a:moveTo>
                  <a:pt x="1235" y="372"/>
                </a:moveTo>
                <a:lnTo>
                  <a:pt x="1231" y="379"/>
                </a:lnTo>
                <a:lnTo>
                  <a:pt x="1226" y="387"/>
                </a:lnTo>
                <a:lnTo>
                  <a:pt x="1213" y="402"/>
                </a:lnTo>
                <a:lnTo>
                  <a:pt x="1205" y="410"/>
                </a:lnTo>
                <a:lnTo>
                  <a:pt x="1198" y="418"/>
                </a:lnTo>
                <a:lnTo>
                  <a:pt x="1182" y="433"/>
                </a:lnTo>
                <a:lnTo>
                  <a:pt x="1164" y="433"/>
                </a:lnTo>
                <a:lnTo>
                  <a:pt x="1152" y="421"/>
                </a:lnTo>
                <a:lnTo>
                  <a:pt x="1153" y="414"/>
                </a:lnTo>
                <a:lnTo>
                  <a:pt x="1155" y="409"/>
                </a:lnTo>
                <a:lnTo>
                  <a:pt x="1159" y="403"/>
                </a:lnTo>
                <a:lnTo>
                  <a:pt x="1162" y="399"/>
                </a:lnTo>
                <a:lnTo>
                  <a:pt x="1167" y="395"/>
                </a:lnTo>
                <a:lnTo>
                  <a:pt x="1171" y="392"/>
                </a:lnTo>
                <a:lnTo>
                  <a:pt x="1178" y="390"/>
                </a:lnTo>
                <a:lnTo>
                  <a:pt x="1183" y="387"/>
                </a:lnTo>
                <a:lnTo>
                  <a:pt x="1197" y="384"/>
                </a:lnTo>
                <a:lnTo>
                  <a:pt x="1211" y="380"/>
                </a:lnTo>
                <a:lnTo>
                  <a:pt x="1223" y="377"/>
                </a:lnTo>
                <a:lnTo>
                  <a:pt x="1235" y="372"/>
                </a:lnTo>
                <a:close/>
                <a:moveTo>
                  <a:pt x="2573" y="367"/>
                </a:moveTo>
                <a:lnTo>
                  <a:pt x="2586" y="379"/>
                </a:lnTo>
                <a:lnTo>
                  <a:pt x="2598" y="392"/>
                </a:lnTo>
                <a:lnTo>
                  <a:pt x="2612" y="406"/>
                </a:lnTo>
                <a:lnTo>
                  <a:pt x="2620" y="413"/>
                </a:lnTo>
                <a:lnTo>
                  <a:pt x="2627" y="420"/>
                </a:lnTo>
                <a:lnTo>
                  <a:pt x="2627" y="450"/>
                </a:lnTo>
                <a:lnTo>
                  <a:pt x="2618" y="447"/>
                </a:lnTo>
                <a:lnTo>
                  <a:pt x="2607" y="443"/>
                </a:lnTo>
                <a:lnTo>
                  <a:pt x="2596" y="436"/>
                </a:lnTo>
                <a:lnTo>
                  <a:pt x="2582" y="428"/>
                </a:lnTo>
                <a:lnTo>
                  <a:pt x="2570" y="418"/>
                </a:lnTo>
                <a:lnTo>
                  <a:pt x="2559" y="407"/>
                </a:lnTo>
                <a:lnTo>
                  <a:pt x="2553" y="402"/>
                </a:lnTo>
                <a:lnTo>
                  <a:pt x="2548" y="395"/>
                </a:lnTo>
                <a:lnTo>
                  <a:pt x="2540" y="383"/>
                </a:lnTo>
                <a:lnTo>
                  <a:pt x="2545" y="382"/>
                </a:lnTo>
                <a:lnTo>
                  <a:pt x="2555" y="379"/>
                </a:lnTo>
                <a:lnTo>
                  <a:pt x="2559" y="376"/>
                </a:lnTo>
                <a:lnTo>
                  <a:pt x="2564" y="373"/>
                </a:lnTo>
                <a:lnTo>
                  <a:pt x="2568" y="369"/>
                </a:lnTo>
                <a:lnTo>
                  <a:pt x="2571" y="368"/>
                </a:lnTo>
                <a:lnTo>
                  <a:pt x="2573" y="367"/>
                </a:lnTo>
                <a:close/>
                <a:moveTo>
                  <a:pt x="1639" y="367"/>
                </a:moveTo>
                <a:lnTo>
                  <a:pt x="1669" y="367"/>
                </a:lnTo>
                <a:lnTo>
                  <a:pt x="1674" y="375"/>
                </a:lnTo>
                <a:lnTo>
                  <a:pt x="1680" y="382"/>
                </a:lnTo>
                <a:lnTo>
                  <a:pt x="1682" y="384"/>
                </a:lnTo>
                <a:lnTo>
                  <a:pt x="1684" y="388"/>
                </a:lnTo>
                <a:lnTo>
                  <a:pt x="1685" y="392"/>
                </a:lnTo>
                <a:lnTo>
                  <a:pt x="1686" y="398"/>
                </a:lnTo>
                <a:lnTo>
                  <a:pt x="1686" y="402"/>
                </a:lnTo>
                <a:lnTo>
                  <a:pt x="1685" y="406"/>
                </a:lnTo>
                <a:lnTo>
                  <a:pt x="1684" y="410"/>
                </a:lnTo>
                <a:lnTo>
                  <a:pt x="1682" y="413"/>
                </a:lnTo>
                <a:lnTo>
                  <a:pt x="1674" y="429"/>
                </a:lnTo>
                <a:lnTo>
                  <a:pt x="1667" y="424"/>
                </a:lnTo>
                <a:lnTo>
                  <a:pt x="1660" y="420"/>
                </a:lnTo>
                <a:lnTo>
                  <a:pt x="1655" y="413"/>
                </a:lnTo>
                <a:lnTo>
                  <a:pt x="1650" y="407"/>
                </a:lnTo>
                <a:lnTo>
                  <a:pt x="1645" y="402"/>
                </a:lnTo>
                <a:lnTo>
                  <a:pt x="1641" y="395"/>
                </a:lnTo>
                <a:lnTo>
                  <a:pt x="1640" y="390"/>
                </a:lnTo>
                <a:lnTo>
                  <a:pt x="1639" y="384"/>
                </a:lnTo>
                <a:lnTo>
                  <a:pt x="1639" y="367"/>
                </a:lnTo>
                <a:close/>
                <a:moveTo>
                  <a:pt x="2958" y="361"/>
                </a:moveTo>
                <a:lnTo>
                  <a:pt x="2962" y="361"/>
                </a:lnTo>
                <a:lnTo>
                  <a:pt x="2968" y="362"/>
                </a:lnTo>
                <a:lnTo>
                  <a:pt x="2977" y="368"/>
                </a:lnTo>
                <a:lnTo>
                  <a:pt x="2987" y="376"/>
                </a:lnTo>
                <a:lnTo>
                  <a:pt x="2997" y="387"/>
                </a:lnTo>
                <a:lnTo>
                  <a:pt x="3005" y="397"/>
                </a:lnTo>
                <a:lnTo>
                  <a:pt x="3012" y="407"/>
                </a:lnTo>
                <a:lnTo>
                  <a:pt x="3021" y="422"/>
                </a:lnTo>
                <a:lnTo>
                  <a:pt x="3002" y="422"/>
                </a:lnTo>
                <a:lnTo>
                  <a:pt x="2992" y="422"/>
                </a:lnTo>
                <a:lnTo>
                  <a:pt x="2984" y="421"/>
                </a:lnTo>
                <a:lnTo>
                  <a:pt x="2975" y="420"/>
                </a:lnTo>
                <a:lnTo>
                  <a:pt x="2965" y="417"/>
                </a:lnTo>
                <a:lnTo>
                  <a:pt x="2956" y="414"/>
                </a:lnTo>
                <a:lnTo>
                  <a:pt x="2946" y="412"/>
                </a:lnTo>
                <a:lnTo>
                  <a:pt x="2938" y="407"/>
                </a:lnTo>
                <a:lnTo>
                  <a:pt x="2928" y="403"/>
                </a:lnTo>
                <a:lnTo>
                  <a:pt x="2920" y="399"/>
                </a:lnTo>
                <a:lnTo>
                  <a:pt x="2911" y="394"/>
                </a:lnTo>
                <a:lnTo>
                  <a:pt x="2894" y="382"/>
                </a:lnTo>
                <a:lnTo>
                  <a:pt x="2887" y="375"/>
                </a:lnTo>
                <a:lnTo>
                  <a:pt x="2881" y="367"/>
                </a:lnTo>
                <a:lnTo>
                  <a:pt x="2885" y="368"/>
                </a:lnTo>
                <a:lnTo>
                  <a:pt x="2890" y="369"/>
                </a:lnTo>
                <a:lnTo>
                  <a:pt x="2898" y="371"/>
                </a:lnTo>
                <a:lnTo>
                  <a:pt x="2916" y="371"/>
                </a:lnTo>
                <a:lnTo>
                  <a:pt x="2922" y="371"/>
                </a:lnTo>
                <a:lnTo>
                  <a:pt x="2927" y="369"/>
                </a:lnTo>
                <a:lnTo>
                  <a:pt x="2937" y="367"/>
                </a:lnTo>
                <a:lnTo>
                  <a:pt x="2947" y="362"/>
                </a:lnTo>
                <a:lnTo>
                  <a:pt x="2953" y="361"/>
                </a:lnTo>
                <a:lnTo>
                  <a:pt x="2958" y="361"/>
                </a:lnTo>
                <a:close/>
                <a:moveTo>
                  <a:pt x="2641" y="361"/>
                </a:moveTo>
                <a:lnTo>
                  <a:pt x="2658" y="377"/>
                </a:lnTo>
                <a:lnTo>
                  <a:pt x="2673" y="394"/>
                </a:lnTo>
                <a:lnTo>
                  <a:pt x="2688" y="410"/>
                </a:lnTo>
                <a:lnTo>
                  <a:pt x="2695" y="418"/>
                </a:lnTo>
                <a:lnTo>
                  <a:pt x="2702" y="427"/>
                </a:lnTo>
                <a:lnTo>
                  <a:pt x="2698" y="431"/>
                </a:lnTo>
                <a:lnTo>
                  <a:pt x="2697" y="433"/>
                </a:lnTo>
                <a:lnTo>
                  <a:pt x="2695" y="433"/>
                </a:lnTo>
                <a:lnTo>
                  <a:pt x="2693" y="433"/>
                </a:lnTo>
                <a:lnTo>
                  <a:pt x="2686" y="433"/>
                </a:lnTo>
                <a:lnTo>
                  <a:pt x="2682" y="433"/>
                </a:lnTo>
                <a:lnTo>
                  <a:pt x="2678" y="432"/>
                </a:lnTo>
                <a:lnTo>
                  <a:pt x="2665" y="427"/>
                </a:lnTo>
                <a:lnTo>
                  <a:pt x="2652" y="418"/>
                </a:lnTo>
                <a:lnTo>
                  <a:pt x="2637" y="409"/>
                </a:lnTo>
                <a:lnTo>
                  <a:pt x="2623" y="398"/>
                </a:lnTo>
                <a:lnTo>
                  <a:pt x="2611" y="386"/>
                </a:lnTo>
                <a:lnTo>
                  <a:pt x="2605" y="380"/>
                </a:lnTo>
                <a:lnTo>
                  <a:pt x="2603" y="376"/>
                </a:lnTo>
                <a:lnTo>
                  <a:pt x="2598" y="371"/>
                </a:lnTo>
                <a:lnTo>
                  <a:pt x="2597" y="367"/>
                </a:lnTo>
                <a:lnTo>
                  <a:pt x="2600" y="367"/>
                </a:lnTo>
                <a:lnTo>
                  <a:pt x="2603" y="367"/>
                </a:lnTo>
                <a:lnTo>
                  <a:pt x="2608" y="369"/>
                </a:lnTo>
                <a:lnTo>
                  <a:pt x="2615" y="371"/>
                </a:lnTo>
                <a:lnTo>
                  <a:pt x="2623" y="371"/>
                </a:lnTo>
                <a:lnTo>
                  <a:pt x="2630" y="371"/>
                </a:lnTo>
                <a:lnTo>
                  <a:pt x="2634" y="368"/>
                </a:lnTo>
                <a:lnTo>
                  <a:pt x="2638" y="365"/>
                </a:lnTo>
                <a:lnTo>
                  <a:pt x="2641" y="361"/>
                </a:lnTo>
                <a:close/>
                <a:moveTo>
                  <a:pt x="1395" y="361"/>
                </a:moveTo>
                <a:lnTo>
                  <a:pt x="1400" y="369"/>
                </a:lnTo>
                <a:lnTo>
                  <a:pt x="1407" y="377"/>
                </a:lnTo>
                <a:lnTo>
                  <a:pt x="1414" y="384"/>
                </a:lnTo>
                <a:lnTo>
                  <a:pt x="1418" y="387"/>
                </a:lnTo>
                <a:lnTo>
                  <a:pt x="1422" y="390"/>
                </a:lnTo>
                <a:lnTo>
                  <a:pt x="1430" y="392"/>
                </a:lnTo>
                <a:lnTo>
                  <a:pt x="1438" y="392"/>
                </a:lnTo>
                <a:lnTo>
                  <a:pt x="1442" y="392"/>
                </a:lnTo>
                <a:lnTo>
                  <a:pt x="1446" y="391"/>
                </a:lnTo>
                <a:lnTo>
                  <a:pt x="1455" y="387"/>
                </a:lnTo>
                <a:lnTo>
                  <a:pt x="1453" y="391"/>
                </a:lnTo>
                <a:lnTo>
                  <a:pt x="1452" y="398"/>
                </a:lnTo>
                <a:lnTo>
                  <a:pt x="1449" y="405"/>
                </a:lnTo>
                <a:lnTo>
                  <a:pt x="1445" y="412"/>
                </a:lnTo>
                <a:lnTo>
                  <a:pt x="1440" y="418"/>
                </a:lnTo>
                <a:lnTo>
                  <a:pt x="1434" y="424"/>
                </a:lnTo>
                <a:lnTo>
                  <a:pt x="1431" y="425"/>
                </a:lnTo>
                <a:lnTo>
                  <a:pt x="1427" y="427"/>
                </a:lnTo>
                <a:lnTo>
                  <a:pt x="1425" y="428"/>
                </a:lnTo>
                <a:lnTo>
                  <a:pt x="1421" y="428"/>
                </a:lnTo>
                <a:lnTo>
                  <a:pt x="1393" y="428"/>
                </a:lnTo>
                <a:lnTo>
                  <a:pt x="1391" y="413"/>
                </a:lnTo>
                <a:lnTo>
                  <a:pt x="1388" y="402"/>
                </a:lnTo>
                <a:lnTo>
                  <a:pt x="1388" y="392"/>
                </a:lnTo>
                <a:lnTo>
                  <a:pt x="1388" y="386"/>
                </a:lnTo>
                <a:lnTo>
                  <a:pt x="1389" y="380"/>
                </a:lnTo>
                <a:lnTo>
                  <a:pt x="1391" y="375"/>
                </a:lnTo>
                <a:lnTo>
                  <a:pt x="1395" y="361"/>
                </a:lnTo>
                <a:close/>
                <a:moveTo>
                  <a:pt x="893" y="361"/>
                </a:moveTo>
                <a:lnTo>
                  <a:pt x="900" y="361"/>
                </a:lnTo>
                <a:lnTo>
                  <a:pt x="904" y="364"/>
                </a:lnTo>
                <a:lnTo>
                  <a:pt x="907" y="365"/>
                </a:lnTo>
                <a:lnTo>
                  <a:pt x="911" y="368"/>
                </a:lnTo>
                <a:lnTo>
                  <a:pt x="901" y="377"/>
                </a:lnTo>
                <a:lnTo>
                  <a:pt x="890" y="387"/>
                </a:lnTo>
                <a:lnTo>
                  <a:pt x="881" y="394"/>
                </a:lnTo>
                <a:lnTo>
                  <a:pt x="871" y="401"/>
                </a:lnTo>
                <a:lnTo>
                  <a:pt x="860" y="406"/>
                </a:lnTo>
                <a:lnTo>
                  <a:pt x="849" y="410"/>
                </a:lnTo>
                <a:lnTo>
                  <a:pt x="837" y="413"/>
                </a:lnTo>
                <a:lnTo>
                  <a:pt x="832" y="413"/>
                </a:lnTo>
                <a:lnTo>
                  <a:pt x="825" y="413"/>
                </a:lnTo>
                <a:lnTo>
                  <a:pt x="815" y="413"/>
                </a:lnTo>
                <a:lnTo>
                  <a:pt x="806" y="410"/>
                </a:lnTo>
                <a:lnTo>
                  <a:pt x="796" y="409"/>
                </a:lnTo>
                <a:lnTo>
                  <a:pt x="787" y="407"/>
                </a:lnTo>
                <a:lnTo>
                  <a:pt x="787" y="403"/>
                </a:lnTo>
                <a:lnTo>
                  <a:pt x="787" y="401"/>
                </a:lnTo>
                <a:lnTo>
                  <a:pt x="789" y="392"/>
                </a:lnTo>
                <a:lnTo>
                  <a:pt x="792" y="387"/>
                </a:lnTo>
                <a:lnTo>
                  <a:pt x="793" y="386"/>
                </a:lnTo>
                <a:lnTo>
                  <a:pt x="795" y="384"/>
                </a:lnTo>
                <a:lnTo>
                  <a:pt x="799" y="380"/>
                </a:lnTo>
                <a:lnTo>
                  <a:pt x="803" y="377"/>
                </a:lnTo>
                <a:lnTo>
                  <a:pt x="808" y="376"/>
                </a:lnTo>
                <a:lnTo>
                  <a:pt x="814" y="375"/>
                </a:lnTo>
                <a:lnTo>
                  <a:pt x="826" y="371"/>
                </a:lnTo>
                <a:lnTo>
                  <a:pt x="838" y="368"/>
                </a:lnTo>
                <a:lnTo>
                  <a:pt x="852" y="365"/>
                </a:lnTo>
                <a:lnTo>
                  <a:pt x="877" y="362"/>
                </a:lnTo>
                <a:lnTo>
                  <a:pt x="893" y="361"/>
                </a:lnTo>
                <a:close/>
                <a:moveTo>
                  <a:pt x="2660" y="356"/>
                </a:moveTo>
                <a:lnTo>
                  <a:pt x="2716" y="356"/>
                </a:lnTo>
                <a:lnTo>
                  <a:pt x="2758" y="380"/>
                </a:lnTo>
                <a:lnTo>
                  <a:pt x="2780" y="391"/>
                </a:lnTo>
                <a:lnTo>
                  <a:pt x="2800" y="403"/>
                </a:lnTo>
                <a:lnTo>
                  <a:pt x="2800" y="433"/>
                </a:lnTo>
                <a:lnTo>
                  <a:pt x="2773" y="433"/>
                </a:lnTo>
                <a:lnTo>
                  <a:pt x="2767" y="433"/>
                </a:lnTo>
                <a:lnTo>
                  <a:pt x="2761" y="432"/>
                </a:lnTo>
                <a:lnTo>
                  <a:pt x="2754" y="429"/>
                </a:lnTo>
                <a:lnTo>
                  <a:pt x="2746" y="427"/>
                </a:lnTo>
                <a:lnTo>
                  <a:pt x="2729" y="418"/>
                </a:lnTo>
                <a:lnTo>
                  <a:pt x="2713" y="407"/>
                </a:lnTo>
                <a:lnTo>
                  <a:pt x="2697" y="395"/>
                </a:lnTo>
                <a:lnTo>
                  <a:pt x="2683" y="383"/>
                </a:lnTo>
                <a:lnTo>
                  <a:pt x="2676" y="376"/>
                </a:lnTo>
                <a:lnTo>
                  <a:pt x="2669" y="369"/>
                </a:lnTo>
                <a:lnTo>
                  <a:pt x="2664" y="362"/>
                </a:lnTo>
                <a:lnTo>
                  <a:pt x="2660" y="356"/>
                </a:lnTo>
                <a:close/>
                <a:moveTo>
                  <a:pt x="2425" y="356"/>
                </a:moveTo>
                <a:lnTo>
                  <a:pt x="2435" y="361"/>
                </a:lnTo>
                <a:lnTo>
                  <a:pt x="2443" y="365"/>
                </a:lnTo>
                <a:lnTo>
                  <a:pt x="2459" y="373"/>
                </a:lnTo>
                <a:lnTo>
                  <a:pt x="2476" y="377"/>
                </a:lnTo>
                <a:lnTo>
                  <a:pt x="2492" y="383"/>
                </a:lnTo>
                <a:lnTo>
                  <a:pt x="2491" y="388"/>
                </a:lnTo>
                <a:lnTo>
                  <a:pt x="2489" y="395"/>
                </a:lnTo>
                <a:lnTo>
                  <a:pt x="2488" y="403"/>
                </a:lnTo>
                <a:lnTo>
                  <a:pt x="2487" y="413"/>
                </a:lnTo>
                <a:lnTo>
                  <a:pt x="2483" y="412"/>
                </a:lnTo>
                <a:lnTo>
                  <a:pt x="2474" y="410"/>
                </a:lnTo>
                <a:lnTo>
                  <a:pt x="2463" y="407"/>
                </a:lnTo>
                <a:lnTo>
                  <a:pt x="2451" y="403"/>
                </a:lnTo>
                <a:lnTo>
                  <a:pt x="2444" y="401"/>
                </a:lnTo>
                <a:lnTo>
                  <a:pt x="2439" y="398"/>
                </a:lnTo>
                <a:lnTo>
                  <a:pt x="2429" y="392"/>
                </a:lnTo>
                <a:lnTo>
                  <a:pt x="2425" y="388"/>
                </a:lnTo>
                <a:lnTo>
                  <a:pt x="2421" y="386"/>
                </a:lnTo>
                <a:lnTo>
                  <a:pt x="2420" y="384"/>
                </a:lnTo>
                <a:lnTo>
                  <a:pt x="2420" y="383"/>
                </a:lnTo>
                <a:lnTo>
                  <a:pt x="2418" y="379"/>
                </a:lnTo>
                <a:lnTo>
                  <a:pt x="2420" y="371"/>
                </a:lnTo>
                <a:lnTo>
                  <a:pt x="2421" y="365"/>
                </a:lnTo>
                <a:lnTo>
                  <a:pt x="2424" y="361"/>
                </a:lnTo>
                <a:lnTo>
                  <a:pt x="2425" y="356"/>
                </a:lnTo>
                <a:close/>
                <a:moveTo>
                  <a:pt x="1590" y="356"/>
                </a:moveTo>
                <a:lnTo>
                  <a:pt x="1594" y="356"/>
                </a:lnTo>
                <a:lnTo>
                  <a:pt x="1596" y="357"/>
                </a:lnTo>
                <a:lnTo>
                  <a:pt x="1601" y="360"/>
                </a:lnTo>
                <a:lnTo>
                  <a:pt x="1605" y="362"/>
                </a:lnTo>
                <a:lnTo>
                  <a:pt x="1609" y="365"/>
                </a:lnTo>
                <a:lnTo>
                  <a:pt x="1611" y="369"/>
                </a:lnTo>
                <a:lnTo>
                  <a:pt x="1614" y="373"/>
                </a:lnTo>
                <a:lnTo>
                  <a:pt x="1618" y="377"/>
                </a:lnTo>
                <a:lnTo>
                  <a:pt x="1624" y="387"/>
                </a:lnTo>
                <a:lnTo>
                  <a:pt x="1628" y="397"/>
                </a:lnTo>
                <a:lnTo>
                  <a:pt x="1630" y="405"/>
                </a:lnTo>
                <a:lnTo>
                  <a:pt x="1633" y="412"/>
                </a:lnTo>
                <a:lnTo>
                  <a:pt x="1617" y="421"/>
                </a:lnTo>
                <a:lnTo>
                  <a:pt x="1609" y="427"/>
                </a:lnTo>
                <a:lnTo>
                  <a:pt x="1601" y="433"/>
                </a:lnTo>
                <a:lnTo>
                  <a:pt x="1577" y="433"/>
                </a:lnTo>
                <a:lnTo>
                  <a:pt x="1573" y="425"/>
                </a:lnTo>
                <a:lnTo>
                  <a:pt x="1569" y="414"/>
                </a:lnTo>
                <a:lnTo>
                  <a:pt x="1566" y="405"/>
                </a:lnTo>
                <a:lnTo>
                  <a:pt x="1565" y="395"/>
                </a:lnTo>
                <a:lnTo>
                  <a:pt x="1566" y="390"/>
                </a:lnTo>
                <a:lnTo>
                  <a:pt x="1568" y="383"/>
                </a:lnTo>
                <a:lnTo>
                  <a:pt x="1569" y="376"/>
                </a:lnTo>
                <a:lnTo>
                  <a:pt x="1572" y="371"/>
                </a:lnTo>
                <a:lnTo>
                  <a:pt x="1576" y="364"/>
                </a:lnTo>
                <a:lnTo>
                  <a:pt x="1580" y="360"/>
                </a:lnTo>
                <a:lnTo>
                  <a:pt x="1581" y="358"/>
                </a:lnTo>
                <a:lnTo>
                  <a:pt x="1584" y="357"/>
                </a:lnTo>
                <a:lnTo>
                  <a:pt x="1590" y="356"/>
                </a:lnTo>
                <a:close/>
                <a:moveTo>
                  <a:pt x="968" y="356"/>
                </a:moveTo>
                <a:lnTo>
                  <a:pt x="969" y="365"/>
                </a:lnTo>
                <a:lnTo>
                  <a:pt x="972" y="375"/>
                </a:lnTo>
                <a:lnTo>
                  <a:pt x="977" y="383"/>
                </a:lnTo>
                <a:lnTo>
                  <a:pt x="980" y="386"/>
                </a:lnTo>
                <a:lnTo>
                  <a:pt x="984" y="388"/>
                </a:lnTo>
                <a:lnTo>
                  <a:pt x="976" y="401"/>
                </a:lnTo>
                <a:lnTo>
                  <a:pt x="971" y="406"/>
                </a:lnTo>
                <a:lnTo>
                  <a:pt x="965" y="410"/>
                </a:lnTo>
                <a:lnTo>
                  <a:pt x="960" y="416"/>
                </a:lnTo>
                <a:lnTo>
                  <a:pt x="953" y="420"/>
                </a:lnTo>
                <a:lnTo>
                  <a:pt x="941" y="427"/>
                </a:lnTo>
                <a:lnTo>
                  <a:pt x="935" y="429"/>
                </a:lnTo>
                <a:lnTo>
                  <a:pt x="928" y="432"/>
                </a:lnTo>
                <a:lnTo>
                  <a:pt x="917" y="436"/>
                </a:lnTo>
                <a:lnTo>
                  <a:pt x="905" y="439"/>
                </a:lnTo>
                <a:lnTo>
                  <a:pt x="900" y="439"/>
                </a:lnTo>
                <a:lnTo>
                  <a:pt x="896" y="439"/>
                </a:lnTo>
                <a:lnTo>
                  <a:pt x="886" y="439"/>
                </a:lnTo>
                <a:lnTo>
                  <a:pt x="879" y="439"/>
                </a:lnTo>
                <a:lnTo>
                  <a:pt x="875" y="437"/>
                </a:lnTo>
                <a:lnTo>
                  <a:pt x="873" y="436"/>
                </a:lnTo>
                <a:lnTo>
                  <a:pt x="864" y="432"/>
                </a:lnTo>
                <a:lnTo>
                  <a:pt x="877" y="420"/>
                </a:lnTo>
                <a:lnTo>
                  <a:pt x="889" y="407"/>
                </a:lnTo>
                <a:lnTo>
                  <a:pt x="903" y="397"/>
                </a:lnTo>
                <a:lnTo>
                  <a:pt x="915" y="387"/>
                </a:lnTo>
                <a:lnTo>
                  <a:pt x="928" y="377"/>
                </a:lnTo>
                <a:lnTo>
                  <a:pt x="942" y="369"/>
                </a:lnTo>
                <a:lnTo>
                  <a:pt x="954" y="362"/>
                </a:lnTo>
                <a:lnTo>
                  <a:pt x="968" y="356"/>
                </a:lnTo>
                <a:close/>
                <a:moveTo>
                  <a:pt x="1381" y="352"/>
                </a:moveTo>
                <a:lnTo>
                  <a:pt x="1380" y="367"/>
                </a:lnTo>
                <a:lnTo>
                  <a:pt x="1378" y="377"/>
                </a:lnTo>
                <a:lnTo>
                  <a:pt x="1376" y="390"/>
                </a:lnTo>
                <a:lnTo>
                  <a:pt x="1373" y="395"/>
                </a:lnTo>
                <a:lnTo>
                  <a:pt x="1371" y="401"/>
                </a:lnTo>
                <a:lnTo>
                  <a:pt x="1367" y="405"/>
                </a:lnTo>
                <a:lnTo>
                  <a:pt x="1365" y="409"/>
                </a:lnTo>
                <a:lnTo>
                  <a:pt x="1361" y="413"/>
                </a:lnTo>
                <a:lnTo>
                  <a:pt x="1355" y="416"/>
                </a:lnTo>
                <a:lnTo>
                  <a:pt x="1350" y="417"/>
                </a:lnTo>
                <a:lnTo>
                  <a:pt x="1343" y="418"/>
                </a:lnTo>
                <a:lnTo>
                  <a:pt x="1337" y="417"/>
                </a:lnTo>
                <a:lnTo>
                  <a:pt x="1333" y="414"/>
                </a:lnTo>
                <a:lnTo>
                  <a:pt x="1329" y="412"/>
                </a:lnTo>
                <a:lnTo>
                  <a:pt x="1328" y="406"/>
                </a:lnTo>
                <a:lnTo>
                  <a:pt x="1325" y="397"/>
                </a:lnTo>
                <a:lnTo>
                  <a:pt x="1325" y="390"/>
                </a:lnTo>
                <a:lnTo>
                  <a:pt x="1325" y="379"/>
                </a:lnTo>
                <a:lnTo>
                  <a:pt x="1326" y="375"/>
                </a:lnTo>
                <a:lnTo>
                  <a:pt x="1326" y="371"/>
                </a:lnTo>
                <a:lnTo>
                  <a:pt x="1328" y="368"/>
                </a:lnTo>
                <a:lnTo>
                  <a:pt x="1329" y="367"/>
                </a:lnTo>
                <a:lnTo>
                  <a:pt x="1332" y="365"/>
                </a:lnTo>
                <a:lnTo>
                  <a:pt x="1335" y="364"/>
                </a:lnTo>
                <a:lnTo>
                  <a:pt x="1343" y="362"/>
                </a:lnTo>
                <a:lnTo>
                  <a:pt x="1352" y="360"/>
                </a:lnTo>
                <a:lnTo>
                  <a:pt x="1365" y="357"/>
                </a:lnTo>
                <a:lnTo>
                  <a:pt x="1381" y="352"/>
                </a:lnTo>
                <a:close/>
                <a:moveTo>
                  <a:pt x="2196" y="345"/>
                </a:moveTo>
                <a:lnTo>
                  <a:pt x="2206" y="346"/>
                </a:lnTo>
                <a:lnTo>
                  <a:pt x="2213" y="347"/>
                </a:lnTo>
                <a:lnTo>
                  <a:pt x="2219" y="352"/>
                </a:lnTo>
                <a:lnTo>
                  <a:pt x="2226" y="357"/>
                </a:lnTo>
                <a:lnTo>
                  <a:pt x="2233" y="364"/>
                </a:lnTo>
                <a:lnTo>
                  <a:pt x="2240" y="373"/>
                </a:lnTo>
                <a:lnTo>
                  <a:pt x="2256" y="394"/>
                </a:lnTo>
                <a:lnTo>
                  <a:pt x="2254" y="405"/>
                </a:lnTo>
                <a:lnTo>
                  <a:pt x="2252" y="410"/>
                </a:lnTo>
                <a:lnTo>
                  <a:pt x="2251" y="412"/>
                </a:lnTo>
                <a:lnTo>
                  <a:pt x="2248" y="413"/>
                </a:lnTo>
                <a:lnTo>
                  <a:pt x="2241" y="413"/>
                </a:lnTo>
                <a:lnTo>
                  <a:pt x="2236" y="412"/>
                </a:lnTo>
                <a:lnTo>
                  <a:pt x="2229" y="409"/>
                </a:lnTo>
                <a:lnTo>
                  <a:pt x="2221" y="405"/>
                </a:lnTo>
                <a:lnTo>
                  <a:pt x="2213" y="399"/>
                </a:lnTo>
                <a:lnTo>
                  <a:pt x="2204" y="392"/>
                </a:lnTo>
                <a:lnTo>
                  <a:pt x="2195" y="386"/>
                </a:lnTo>
                <a:lnTo>
                  <a:pt x="2187" y="377"/>
                </a:lnTo>
                <a:lnTo>
                  <a:pt x="2179" y="368"/>
                </a:lnTo>
                <a:lnTo>
                  <a:pt x="2180" y="365"/>
                </a:lnTo>
                <a:lnTo>
                  <a:pt x="2181" y="362"/>
                </a:lnTo>
                <a:lnTo>
                  <a:pt x="2184" y="354"/>
                </a:lnTo>
                <a:lnTo>
                  <a:pt x="2187" y="350"/>
                </a:lnTo>
                <a:lnTo>
                  <a:pt x="2189" y="347"/>
                </a:lnTo>
                <a:lnTo>
                  <a:pt x="2192" y="346"/>
                </a:lnTo>
                <a:lnTo>
                  <a:pt x="2196" y="345"/>
                </a:lnTo>
                <a:close/>
                <a:moveTo>
                  <a:pt x="455" y="345"/>
                </a:moveTo>
                <a:lnTo>
                  <a:pt x="461" y="346"/>
                </a:lnTo>
                <a:lnTo>
                  <a:pt x="466" y="347"/>
                </a:lnTo>
                <a:lnTo>
                  <a:pt x="480" y="353"/>
                </a:lnTo>
                <a:lnTo>
                  <a:pt x="494" y="358"/>
                </a:lnTo>
                <a:lnTo>
                  <a:pt x="500" y="361"/>
                </a:lnTo>
                <a:lnTo>
                  <a:pt x="507" y="361"/>
                </a:lnTo>
                <a:lnTo>
                  <a:pt x="507" y="364"/>
                </a:lnTo>
                <a:lnTo>
                  <a:pt x="507" y="367"/>
                </a:lnTo>
                <a:lnTo>
                  <a:pt x="506" y="371"/>
                </a:lnTo>
                <a:lnTo>
                  <a:pt x="503" y="376"/>
                </a:lnTo>
                <a:lnTo>
                  <a:pt x="503" y="384"/>
                </a:lnTo>
                <a:lnTo>
                  <a:pt x="503" y="387"/>
                </a:lnTo>
                <a:lnTo>
                  <a:pt x="504" y="391"/>
                </a:lnTo>
                <a:lnTo>
                  <a:pt x="507" y="397"/>
                </a:lnTo>
                <a:lnTo>
                  <a:pt x="510" y="402"/>
                </a:lnTo>
                <a:lnTo>
                  <a:pt x="515" y="407"/>
                </a:lnTo>
                <a:lnTo>
                  <a:pt x="518" y="410"/>
                </a:lnTo>
                <a:lnTo>
                  <a:pt x="522" y="413"/>
                </a:lnTo>
                <a:lnTo>
                  <a:pt x="530" y="418"/>
                </a:lnTo>
                <a:lnTo>
                  <a:pt x="534" y="420"/>
                </a:lnTo>
                <a:lnTo>
                  <a:pt x="540" y="421"/>
                </a:lnTo>
                <a:lnTo>
                  <a:pt x="503" y="432"/>
                </a:lnTo>
                <a:lnTo>
                  <a:pt x="466" y="443"/>
                </a:lnTo>
                <a:lnTo>
                  <a:pt x="450" y="447"/>
                </a:lnTo>
                <a:lnTo>
                  <a:pt x="432" y="451"/>
                </a:lnTo>
                <a:lnTo>
                  <a:pt x="416" y="455"/>
                </a:lnTo>
                <a:lnTo>
                  <a:pt x="398" y="458"/>
                </a:lnTo>
                <a:lnTo>
                  <a:pt x="365" y="463"/>
                </a:lnTo>
                <a:lnTo>
                  <a:pt x="331" y="467"/>
                </a:lnTo>
                <a:lnTo>
                  <a:pt x="299" y="470"/>
                </a:lnTo>
                <a:lnTo>
                  <a:pt x="264" y="470"/>
                </a:lnTo>
                <a:lnTo>
                  <a:pt x="247" y="470"/>
                </a:lnTo>
                <a:lnTo>
                  <a:pt x="225" y="467"/>
                </a:lnTo>
                <a:lnTo>
                  <a:pt x="198" y="463"/>
                </a:lnTo>
                <a:lnTo>
                  <a:pt x="169" y="458"/>
                </a:lnTo>
                <a:lnTo>
                  <a:pt x="155" y="455"/>
                </a:lnTo>
                <a:lnTo>
                  <a:pt x="142" y="451"/>
                </a:lnTo>
                <a:lnTo>
                  <a:pt x="116" y="443"/>
                </a:lnTo>
                <a:lnTo>
                  <a:pt x="104" y="437"/>
                </a:lnTo>
                <a:lnTo>
                  <a:pt x="94" y="432"/>
                </a:lnTo>
                <a:lnTo>
                  <a:pt x="86" y="427"/>
                </a:lnTo>
                <a:lnTo>
                  <a:pt x="79" y="421"/>
                </a:lnTo>
                <a:lnTo>
                  <a:pt x="98" y="410"/>
                </a:lnTo>
                <a:lnTo>
                  <a:pt x="134" y="394"/>
                </a:lnTo>
                <a:lnTo>
                  <a:pt x="154" y="386"/>
                </a:lnTo>
                <a:lnTo>
                  <a:pt x="173" y="377"/>
                </a:lnTo>
                <a:lnTo>
                  <a:pt x="191" y="373"/>
                </a:lnTo>
                <a:lnTo>
                  <a:pt x="198" y="372"/>
                </a:lnTo>
                <a:lnTo>
                  <a:pt x="203" y="371"/>
                </a:lnTo>
                <a:lnTo>
                  <a:pt x="322" y="371"/>
                </a:lnTo>
                <a:lnTo>
                  <a:pt x="330" y="371"/>
                </a:lnTo>
                <a:lnTo>
                  <a:pt x="346" y="367"/>
                </a:lnTo>
                <a:lnTo>
                  <a:pt x="389" y="358"/>
                </a:lnTo>
                <a:lnTo>
                  <a:pt x="431" y="349"/>
                </a:lnTo>
                <a:lnTo>
                  <a:pt x="447" y="346"/>
                </a:lnTo>
                <a:lnTo>
                  <a:pt x="455" y="345"/>
                </a:lnTo>
                <a:close/>
                <a:moveTo>
                  <a:pt x="2097" y="339"/>
                </a:moveTo>
                <a:lnTo>
                  <a:pt x="2102" y="345"/>
                </a:lnTo>
                <a:lnTo>
                  <a:pt x="2106" y="347"/>
                </a:lnTo>
                <a:lnTo>
                  <a:pt x="2109" y="350"/>
                </a:lnTo>
                <a:lnTo>
                  <a:pt x="2112" y="353"/>
                </a:lnTo>
                <a:lnTo>
                  <a:pt x="2113" y="357"/>
                </a:lnTo>
                <a:lnTo>
                  <a:pt x="2114" y="361"/>
                </a:lnTo>
                <a:lnTo>
                  <a:pt x="2116" y="367"/>
                </a:lnTo>
                <a:lnTo>
                  <a:pt x="2114" y="375"/>
                </a:lnTo>
                <a:lnTo>
                  <a:pt x="2113" y="382"/>
                </a:lnTo>
                <a:lnTo>
                  <a:pt x="2110" y="387"/>
                </a:lnTo>
                <a:lnTo>
                  <a:pt x="2109" y="388"/>
                </a:lnTo>
                <a:lnTo>
                  <a:pt x="2108" y="391"/>
                </a:lnTo>
                <a:lnTo>
                  <a:pt x="2102" y="394"/>
                </a:lnTo>
                <a:lnTo>
                  <a:pt x="2098" y="395"/>
                </a:lnTo>
                <a:lnTo>
                  <a:pt x="2093" y="397"/>
                </a:lnTo>
                <a:lnTo>
                  <a:pt x="2086" y="398"/>
                </a:lnTo>
                <a:lnTo>
                  <a:pt x="2075" y="397"/>
                </a:lnTo>
                <a:lnTo>
                  <a:pt x="2061" y="394"/>
                </a:lnTo>
                <a:lnTo>
                  <a:pt x="2046" y="390"/>
                </a:lnTo>
                <a:lnTo>
                  <a:pt x="2031" y="386"/>
                </a:lnTo>
                <a:lnTo>
                  <a:pt x="2031" y="362"/>
                </a:lnTo>
                <a:lnTo>
                  <a:pt x="2035" y="360"/>
                </a:lnTo>
                <a:lnTo>
                  <a:pt x="2038" y="360"/>
                </a:lnTo>
                <a:lnTo>
                  <a:pt x="2046" y="360"/>
                </a:lnTo>
                <a:lnTo>
                  <a:pt x="2067" y="361"/>
                </a:lnTo>
                <a:lnTo>
                  <a:pt x="2076" y="360"/>
                </a:lnTo>
                <a:lnTo>
                  <a:pt x="2080" y="360"/>
                </a:lnTo>
                <a:lnTo>
                  <a:pt x="2084" y="357"/>
                </a:lnTo>
                <a:lnTo>
                  <a:pt x="2089" y="354"/>
                </a:lnTo>
                <a:lnTo>
                  <a:pt x="2091" y="352"/>
                </a:lnTo>
                <a:lnTo>
                  <a:pt x="2094" y="346"/>
                </a:lnTo>
                <a:lnTo>
                  <a:pt x="2097" y="339"/>
                </a:lnTo>
                <a:close/>
                <a:moveTo>
                  <a:pt x="1854" y="335"/>
                </a:moveTo>
                <a:lnTo>
                  <a:pt x="1884" y="335"/>
                </a:lnTo>
                <a:lnTo>
                  <a:pt x="1888" y="343"/>
                </a:lnTo>
                <a:lnTo>
                  <a:pt x="1891" y="347"/>
                </a:lnTo>
                <a:lnTo>
                  <a:pt x="1894" y="352"/>
                </a:lnTo>
                <a:lnTo>
                  <a:pt x="1894" y="357"/>
                </a:lnTo>
                <a:lnTo>
                  <a:pt x="1894" y="360"/>
                </a:lnTo>
                <a:lnTo>
                  <a:pt x="1894" y="362"/>
                </a:lnTo>
                <a:lnTo>
                  <a:pt x="1892" y="365"/>
                </a:lnTo>
                <a:lnTo>
                  <a:pt x="1891" y="369"/>
                </a:lnTo>
                <a:lnTo>
                  <a:pt x="1888" y="372"/>
                </a:lnTo>
                <a:lnTo>
                  <a:pt x="1885" y="376"/>
                </a:lnTo>
                <a:lnTo>
                  <a:pt x="1881" y="375"/>
                </a:lnTo>
                <a:lnTo>
                  <a:pt x="1876" y="371"/>
                </a:lnTo>
                <a:lnTo>
                  <a:pt x="1870" y="367"/>
                </a:lnTo>
                <a:lnTo>
                  <a:pt x="1866" y="361"/>
                </a:lnTo>
                <a:lnTo>
                  <a:pt x="1862" y="356"/>
                </a:lnTo>
                <a:lnTo>
                  <a:pt x="1858" y="349"/>
                </a:lnTo>
                <a:lnTo>
                  <a:pt x="1855" y="342"/>
                </a:lnTo>
                <a:lnTo>
                  <a:pt x="1854" y="335"/>
                </a:lnTo>
                <a:close/>
                <a:moveTo>
                  <a:pt x="1059" y="330"/>
                </a:moveTo>
                <a:lnTo>
                  <a:pt x="1072" y="332"/>
                </a:lnTo>
                <a:lnTo>
                  <a:pt x="1084" y="334"/>
                </a:lnTo>
                <a:lnTo>
                  <a:pt x="1110" y="337"/>
                </a:lnTo>
                <a:lnTo>
                  <a:pt x="1102" y="352"/>
                </a:lnTo>
                <a:lnTo>
                  <a:pt x="1097" y="360"/>
                </a:lnTo>
                <a:lnTo>
                  <a:pt x="1093" y="367"/>
                </a:lnTo>
                <a:lnTo>
                  <a:pt x="1089" y="372"/>
                </a:lnTo>
                <a:lnTo>
                  <a:pt x="1084" y="377"/>
                </a:lnTo>
                <a:lnTo>
                  <a:pt x="1081" y="379"/>
                </a:lnTo>
                <a:lnTo>
                  <a:pt x="1077" y="380"/>
                </a:lnTo>
                <a:lnTo>
                  <a:pt x="1074" y="382"/>
                </a:lnTo>
                <a:lnTo>
                  <a:pt x="1070" y="382"/>
                </a:lnTo>
                <a:lnTo>
                  <a:pt x="1037" y="382"/>
                </a:lnTo>
                <a:lnTo>
                  <a:pt x="1042" y="365"/>
                </a:lnTo>
                <a:lnTo>
                  <a:pt x="1044" y="357"/>
                </a:lnTo>
                <a:lnTo>
                  <a:pt x="1048" y="350"/>
                </a:lnTo>
                <a:lnTo>
                  <a:pt x="1054" y="339"/>
                </a:lnTo>
                <a:lnTo>
                  <a:pt x="1059" y="330"/>
                </a:lnTo>
                <a:close/>
                <a:moveTo>
                  <a:pt x="2796" y="324"/>
                </a:moveTo>
                <a:lnTo>
                  <a:pt x="2802" y="326"/>
                </a:lnTo>
                <a:lnTo>
                  <a:pt x="2806" y="326"/>
                </a:lnTo>
                <a:lnTo>
                  <a:pt x="2808" y="327"/>
                </a:lnTo>
                <a:lnTo>
                  <a:pt x="2817" y="331"/>
                </a:lnTo>
                <a:lnTo>
                  <a:pt x="2826" y="337"/>
                </a:lnTo>
                <a:lnTo>
                  <a:pt x="2863" y="357"/>
                </a:lnTo>
                <a:lnTo>
                  <a:pt x="2863" y="382"/>
                </a:lnTo>
                <a:lnTo>
                  <a:pt x="2859" y="382"/>
                </a:lnTo>
                <a:lnTo>
                  <a:pt x="2855" y="382"/>
                </a:lnTo>
                <a:lnTo>
                  <a:pt x="2848" y="384"/>
                </a:lnTo>
                <a:lnTo>
                  <a:pt x="2841" y="386"/>
                </a:lnTo>
                <a:lnTo>
                  <a:pt x="2833" y="387"/>
                </a:lnTo>
                <a:lnTo>
                  <a:pt x="2826" y="387"/>
                </a:lnTo>
                <a:lnTo>
                  <a:pt x="2819" y="386"/>
                </a:lnTo>
                <a:lnTo>
                  <a:pt x="2803" y="382"/>
                </a:lnTo>
                <a:lnTo>
                  <a:pt x="2787" y="375"/>
                </a:lnTo>
                <a:lnTo>
                  <a:pt x="2770" y="368"/>
                </a:lnTo>
                <a:lnTo>
                  <a:pt x="2755" y="360"/>
                </a:lnTo>
                <a:lnTo>
                  <a:pt x="2740" y="352"/>
                </a:lnTo>
                <a:lnTo>
                  <a:pt x="2729" y="343"/>
                </a:lnTo>
                <a:lnTo>
                  <a:pt x="2722" y="337"/>
                </a:lnTo>
                <a:lnTo>
                  <a:pt x="2732" y="335"/>
                </a:lnTo>
                <a:lnTo>
                  <a:pt x="2742" y="334"/>
                </a:lnTo>
                <a:lnTo>
                  <a:pt x="2763" y="330"/>
                </a:lnTo>
                <a:lnTo>
                  <a:pt x="2782" y="326"/>
                </a:lnTo>
                <a:lnTo>
                  <a:pt x="2789" y="324"/>
                </a:lnTo>
                <a:lnTo>
                  <a:pt x="2796" y="324"/>
                </a:lnTo>
                <a:close/>
                <a:moveTo>
                  <a:pt x="1842" y="324"/>
                </a:moveTo>
                <a:lnTo>
                  <a:pt x="1843" y="338"/>
                </a:lnTo>
                <a:lnTo>
                  <a:pt x="1846" y="353"/>
                </a:lnTo>
                <a:lnTo>
                  <a:pt x="1853" y="386"/>
                </a:lnTo>
                <a:lnTo>
                  <a:pt x="1849" y="386"/>
                </a:lnTo>
                <a:lnTo>
                  <a:pt x="1846" y="384"/>
                </a:lnTo>
                <a:lnTo>
                  <a:pt x="1842" y="382"/>
                </a:lnTo>
                <a:lnTo>
                  <a:pt x="1839" y="379"/>
                </a:lnTo>
                <a:lnTo>
                  <a:pt x="1836" y="376"/>
                </a:lnTo>
                <a:lnTo>
                  <a:pt x="1832" y="373"/>
                </a:lnTo>
                <a:lnTo>
                  <a:pt x="1827" y="365"/>
                </a:lnTo>
                <a:lnTo>
                  <a:pt x="1823" y="356"/>
                </a:lnTo>
                <a:lnTo>
                  <a:pt x="1819" y="346"/>
                </a:lnTo>
                <a:lnTo>
                  <a:pt x="1817" y="335"/>
                </a:lnTo>
                <a:lnTo>
                  <a:pt x="1817" y="330"/>
                </a:lnTo>
                <a:lnTo>
                  <a:pt x="1817" y="324"/>
                </a:lnTo>
                <a:lnTo>
                  <a:pt x="1842" y="324"/>
                </a:lnTo>
                <a:close/>
                <a:moveTo>
                  <a:pt x="1133" y="324"/>
                </a:moveTo>
                <a:lnTo>
                  <a:pt x="1152" y="334"/>
                </a:lnTo>
                <a:lnTo>
                  <a:pt x="1157" y="337"/>
                </a:lnTo>
                <a:lnTo>
                  <a:pt x="1162" y="339"/>
                </a:lnTo>
                <a:lnTo>
                  <a:pt x="1164" y="342"/>
                </a:lnTo>
                <a:lnTo>
                  <a:pt x="1167" y="346"/>
                </a:lnTo>
                <a:lnTo>
                  <a:pt x="1167" y="352"/>
                </a:lnTo>
                <a:lnTo>
                  <a:pt x="1168" y="358"/>
                </a:lnTo>
                <a:lnTo>
                  <a:pt x="1167" y="364"/>
                </a:lnTo>
                <a:lnTo>
                  <a:pt x="1164" y="371"/>
                </a:lnTo>
                <a:lnTo>
                  <a:pt x="1160" y="377"/>
                </a:lnTo>
                <a:lnTo>
                  <a:pt x="1156" y="383"/>
                </a:lnTo>
                <a:lnTo>
                  <a:pt x="1151" y="388"/>
                </a:lnTo>
                <a:lnTo>
                  <a:pt x="1145" y="394"/>
                </a:lnTo>
                <a:lnTo>
                  <a:pt x="1138" y="397"/>
                </a:lnTo>
                <a:lnTo>
                  <a:pt x="1133" y="397"/>
                </a:lnTo>
                <a:lnTo>
                  <a:pt x="1106" y="397"/>
                </a:lnTo>
                <a:lnTo>
                  <a:pt x="1106" y="379"/>
                </a:lnTo>
                <a:lnTo>
                  <a:pt x="1106" y="373"/>
                </a:lnTo>
                <a:lnTo>
                  <a:pt x="1108" y="367"/>
                </a:lnTo>
                <a:lnTo>
                  <a:pt x="1111" y="360"/>
                </a:lnTo>
                <a:lnTo>
                  <a:pt x="1115" y="353"/>
                </a:lnTo>
                <a:lnTo>
                  <a:pt x="1123" y="338"/>
                </a:lnTo>
                <a:lnTo>
                  <a:pt x="1133" y="324"/>
                </a:lnTo>
                <a:close/>
                <a:moveTo>
                  <a:pt x="1047" y="326"/>
                </a:moveTo>
                <a:lnTo>
                  <a:pt x="1043" y="332"/>
                </a:lnTo>
                <a:lnTo>
                  <a:pt x="1037" y="339"/>
                </a:lnTo>
                <a:lnTo>
                  <a:pt x="1028" y="354"/>
                </a:lnTo>
                <a:lnTo>
                  <a:pt x="1021" y="360"/>
                </a:lnTo>
                <a:lnTo>
                  <a:pt x="1016" y="367"/>
                </a:lnTo>
                <a:lnTo>
                  <a:pt x="1010" y="372"/>
                </a:lnTo>
                <a:lnTo>
                  <a:pt x="1003" y="376"/>
                </a:lnTo>
                <a:lnTo>
                  <a:pt x="984" y="376"/>
                </a:lnTo>
                <a:lnTo>
                  <a:pt x="984" y="341"/>
                </a:lnTo>
                <a:lnTo>
                  <a:pt x="991" y="338"/>
                </a:lnTo>
                <a:lnTo>
                  <a:pt x="998" y="334"/>
                </a:lnTo>
                <a:lnTo>
                  <a:pt x="1006" y="332"/>
                </a:lnTo>
                <a:lnTo>
                  <a:pt x="1013" y="331"/>
                </a:lnTo>
                <a:lnTo>
                  <a:pt x="1029" y="328"/>
                </a:lnTo>
                <a:lnTo>
                  <a:pt x="1047" y="326"/>
                </a:lnTo>
                <a:close/>
                <a:moveTo>
                  <a:pt x="1776" y="319"/>
                </a:moveTo>
                <a:lnTo>
                  <a:pt x="1800" y="319"/>
                </a:lnTo>
                <a:lnTo>
                  <a:pt x="1804" y="332"/>
                </a:lnTo>
                <a:lnTo>
                  <a:pt x="1806" y="345"/>
                </a:lnTo>
                <a:lnTo>
                  <a:pt x="1808" y="357"/>
                </a:lnTo>
                <a:lnTo>
                  <a:pt x="1812" y="369"/>
                </a:lnTo>
                <a:lnTo>
                  <a:pt x="1812" y="371"/>
                </a:lnTo>
                <a:lnTo>
                  <a:pt x="1810" y="373"/>
                </a:lnTo>
                <a:lnTo>
                  <a:pt x="1808" y="375"/>
                </a:lnTo>
                <a:lnTo>
                  <a:pt x="1806" y="375"/>
                </a:lnTo>
                <a:lnTo>
                  <a:pt x="1802" y="376"/>
                </a:lnTo>
                <a:lnTo>
                  <a:pt x="1798" y="376"/>
                </a:lnTo>
                <a:lnTo>
                  <a:pt x="1794" y="376"/>
                </a:lnTo>
                <a:lnTo>
                  <a:pt x="1791" y="375"/>
                </a:lnTo>
                <a:lnTo>
                  <a:pt x="1789" y="372"/>
                </a:lnTo>
                <a:lnTo>
                  <a:pt x="1785" y="369"/>
                </a:lnTo>
                <a:lnTo>
                  <a:pt x="1780" y="362"/>
                </a:lnTo>
                <a:lnTo>
                  <a:pt x="1776" y="354"/>
                </a:lnTo>
                <a:lnTo>
                  <a:pt x="1774" y="346"/>
                </a:lnTo>
                <a:lnTo>
                  <a:pt x="1771" y="339"/>
                </a:lnTo>
                <a:lnTo>
                  <a:pt x="1770" y="332"/>
                </a:lnTo>
                <a:lnTo>
                  <a:pt x="1770" y="326"/>
                </a:lnTo>
                <a:lnTo>
                  <a:pt x="1771" y="324"/>
                </a:lnTo>
                <a:lnTo>
                  <a:pt x="1771" y="323"/>
                </a:lnTo>
                <a:lnTo>
                  <a:pt x="1772" y="322"/>
                </a:lnTo>
                <a:lnTo>
                  <a:pt x="1776" y="319"/>
                </a:lnTo>
                <a:close/>
                <a:moveTo>
                  <a:pt x="1493" y="320"/>
                </a:moveTo>
                <a:lnTo>
                  <a:pt x="1497" y="320"/>
                </a:lnTo>
                <a:lnTo>
                  <a:pt x="1500" y="320"/>
                </a:lnTo>
                <a:lnTo>
                  <a:pt x="1502" y="323"/>
                </a:lnTo>
                <a:lnTo>
                  <a:pt x="1505" y="324"/>
                </a:lnTo>
                <a:lnTo>
                  <a:pt x="1511" y="327"/>
                </a:lnTo>
                <a:lnTo>
                  <a:pt x="1517" y="328"/>
                </a:lnTo>
                <a:lnTo>
                  <a:pt x="1531" y="330"/>
                </a:lnTo>
                <a:lnTo>
                  <a:pt x="1551" y="328"/>
                </a:lnTo>
                <a:lnTo>
                  <a:pt x="1580" y="324"/>
                </a:lnTo>
                <a:lnTo>
                  <a:pt x="1579" y="330"/>
                </a:lnTo>
                <a:lnTo>
                  <a:pt x="1577" y="337"/>
                </a:lnTo>
                <a:lnTo>
                  <a:pt x="1571" y="347"/>
                </a:lnTo>
                <a:lnTo>
                  <a:pt x="1562" y="358"/>
                </a:lnTo>
                <a:lnTo>
                  <a:pt x="1551" y="369"/>
                </a:lnTo>
                <a:lnTo>
                  <a:pt x="1546" y="373"/>
                </a:lnTo>
                <a:lnTo>
                  <a:pt x="1541" y="379"/>
                </a:lnTo>
                <a:lnTo>
                  <a:pt x="1530" y="386"/>
                </a:lnTo>
                <a:lnTo>
                  <a:pt x="1524" y="388"/>
                </a:lnTo>
                <a:lnTo>
                  <a:pt x="1520" y="390"/>
                </a:lnTo>
                <a:lnTo>
                  <a:pt x="1515" y="391"/>
                </a:lnTo>
                <a:lnTo>
                  <a:pt x="1511" y="392"/>
                </a:lnTo>
                <a:lnTo>
                  <a:pt x="1508" y="391"/>
                </a:lnTo>
                <a:lnTo>
                  <a:pt x="1505" y="391"/>
                </a:lnTo>
                <a:lnTo>
                  <a:pt x="1504" y="390"/>
                </a:lnTo>
                <a:lnTo>
                  <a:pt x="1501" y="387"/>
                </a:lnTo>
                <a:lnTo>
                  <a:pt x="1497" y="382"/>
                </a:lnTo>
                <a:lnTo>
                  <a:pt x="1494" y="375"/>
                </a:lnTo>
                <a:lnTo>
                  <a:pt x="1491" y="368"/>
                </a:lnTo>
                <a:lnTo>
                  <a:pt x="1489" y="362"/>
                </a:lnTo>
                <a:lnTo>
                  <a:pt x="1487" y="353"/>
                </a:lnTo>
                <a:lnTo>
                  <a:pt x="1487" y="343"/>
                </a:lnTo>
                <a:lnTo>
                  <a:pt x="1489" y="339"/>
                </a:lnTo>
                <a:lnTo>
                  <a:pt x="1490" y="337"/>
                </a:lnTo>
                <a:lnTo>
                  <a:pt x="1491" y="328"/>
                </a:lnTo>
                <a:lnTo>
                  <a:pt x="1493" y="320"/>
                </a:lnTo>
                <a:close/>
                <a:moveTo>
                  <a:pt x="1313" y="319"/>
                </a:moveTo>
                <a:lnTo>
                  <a:pt x="1317" y="331"/>
                </a:lnTo>
                <a:lnTo>
                  <a:pt x="1318" y="339"/>
                </a:lnTo>
                <a:lnTo>
                  <a:pt x="1320" y="343"/>
                </a:lnTo>
                <a:lnTo>
                  <a:pt x="1320" y="347"/>
                </a:lnTo>
                <a:lnTo>
                  <a:pt x="1318" y="352"/>
                </a:lnTo>
                <a:lnTo>
                  <a:pt x="1317" y="357"/>
                </a:lnTo>
                <a:lnTo>
                  <a:pt x="1309" y="369"/>
                </a:lnTo>
                <a:lnTo>
                  <a:pt x="1303" y="377"/>
                </a:lnTo>
                <a:lnTo>
                  <a:pt x="1298" y="384"/>
                </a:lnTo>
                <a:lnTo>
                  <a:pt x="1292" y="391"/>
                </a:lnTo>
                <a:lnTo>
                  <a:pt x="1287" y="397"/>
                </a:lnTo>
                <a:lnTo>
                  <a:pt x="1252" y="397"/>
                </a:lnTo>
                <a:lnTo>
                  <a:pt x="1252" y="391"/>
                </a:lnTo>
                <a:lnTo>
                  <a:pt x="1249" y="384"/>
                </a:lnTo>
                <a:lnTo>
                  <a:pt x="1247" y="377"/>
                </a:lnTo>
                <a:lnTo>
                  <a:pt x="1246" y="368"/>
                </a:lnTo>
                <a:lnTo>
                  <a:pt x="1246" y="362"/>
                </a:lnTo>
                <a:lnTo>
                  <a:pt x="1247" y="358"/>
                </a:lnTo>
                <a:lnTo>
                  <a:pt x="1250" y="354"/>
                </a:lnTo>
                <a:lnTo>
                  <a:pt x="1253" y="352"/>
                </a:lnTo>
                <a:lnTo>
                  <a:pt x="1254" y="350"/>
                </a:lnTo>
                <a:lnTo>
                  <a:pt x="1256" y="349"/>
                </a:lnTo>
                <a:lnTo>
                  <a:pt x="1260" y="347"/>
                </a:lnTo>
                <a:lnTo>
                  <a:pt x="1268" y="345"/>
                </a:lnTo>
                <a:lnTo>
                  <a:pt x="1279" y="342"/>
                </a:lnTo>
                <a:lnTo>
                  <a:pt x="1284" y="341"/>
                </a:lnTo>
                <a:lnTo>
                  <a:pt x="1290" y="338"/>
                </a:lnTo>
                <a:lnTo>
                  <a:pt x="1295" y="335"/>
                </a:lnTo>
                <a:lnTo>
                  <a:pt x="1301" y="331"/>
                </a:lnTo>
                <a:lnTo>
                  <a:pt x="1307" y="326"/>
                </a:lnTo>
                <a:lnTo>
                  <a:pt x="1313" y="319"/>
                </a:lnTo>
                <a:close/>
                <a:moveTo>
                  <a:pt x="2947" y="315"/>
                </a:moveTo>
                <a:lnTo>
                  <a:pt x="3033" y="315"/>
                </a:lnTo>
                <a:lnTo>
                  <a:pt x="3037" y="315"/>
                </a:lnTo>
                <a:lnTo>
                  <a:pt x="3042" y="316"/>
                </a:lnTo>
                <a:lnTo>
                  <a:pt x="3050" y="323"/>
                </a:lnTo>
                <a:lnTo>
                  <a:pt x="3054" y="328"/>
                </a:lnTo>
                <a:lnTo>
                  <a:pt x="3059" y="334"/>
                </a:lnTo>
                <a:lnTo>
                  <a:pt x="3067" y="345"/>
                </a:lnTo>
                <a:lnTo>
                  <a:pt x="3076" y="357"/>
                </a:lnTo>
                <a:lnTo>
                  <a:pt x="3082" y="368"/>
                </a:lnTo>
                <a:lnTo>
                  <a:pt x="3089" y="380"/>
                </a:lnTo>
                <a:lnTo>
                  <a:pt x="3071" y="382"/>
                </a:lnTo>
                <a:lnTo>
                  <a:pt x="3052" y="380"/>
                </a:lnTo>
                <a:lnTo>
                  <a:pt x="3043" y="379"/>
                </a:lnTo>
                <a:lnTo>
                  <a:pt x="3032" y="377"/>
                </a:lnTo>
                <a:lnTo>
                  <a:pt x="3022" y="375"/>
                </a:lnTo>
                <a:lnTo>
                  <a:pt x="3012" y="371"/>
                </a:lnTo>
                <a:lnTo>
                  <a:pt x="3001" y="367"/>
                </a:lnTo>
                <a:lnTo>
                  <a:pt x="2991" y="362"/>
                </a:lnTo>
                <a:lnTo>
                  <a:pt x="2982" y="357"/>
                </a:lnTo>
                <a:lnTo>
                  <a:pt x="2973" y="350"/>
                </a:lnTo>
                <a:lnTo>
                  <a:pt x="2965" y="342"/>
                </a:lnTo>
                <a:lnTo>
                  <a:pt x="2958" y="334"/>
                </a:lnTo>
                <a:lnTo>
                  <a:pt x="2953" y="324"/>
                </a:lnTo>
                <a:lnTo>
                  <a:pt x="2947" y="315"/>
                </a:lnTo>
                <a:close/>
                <a:moveTo>
                  <a:pt x="1925" y="313"/>
                </a:moveTo>
                <a:lnTo>
                  <a:pt x="1926" y="317"/>
                </a:lnTo>
                <a:lnTo>
                  <a:pt x="1929" y="323"/>
                </a:lnTo>
                <a:lnTo>
                  <a:pt x="1930" y="328"/>
                </a:lnTo>
                <a:lnTo>
                  <a:pt x="1930" y="334"/>
                </a:lnTo>
                <a:lnTo>
                  <a:pt x="1932" y="341"/>
                </a:lnTo>
                <a:lnTo>
                  <a:pt x="1932" y="349"/>
                </a:lnTo>
                <a:lnTo>
                  <a:pt x="1930" y="371"/>
                </a:lnTo>
                <a:lnTo>
                  <a:pt x="1926" y="368"/>
                </a:lnTo>
                <a:lnTo>
                  <a:pt x="1921" y="365"/>
                </a:lnTo>
                <a:lnTo>
                  <a:pt x="1915" y="361"/>
                </a:lnTo>
                <a:lnTo>
                  <a:pt x="1910" y="356"/>
                </a:lnTo>
                <a:lnTo>
                  <a:pt x="1906" y="350"/>
                </a:lnTo>
                <a:lnTo>
                  <a:pt x="1902" y="343"/>
                </a:lnTo>
                <a:lnTo>
                  <a:pt x="1898" y="337"/>
                </a:lnTo>
                <a:lnTo>
                  <a:pt x="1896" y="330"/>
                </a:lnTo>
                <a:lnTo>
                  <a:pt x="1902" y="328"/>
                </a:lnTo>
                <a:lnTo>
                  <a:pt x="1909" y="326"/>
                </a:lnTo>
                <a:lnTo>
                  <a:pt x="1915" y="320"/>
                </a:lnTo>
                <a:lnTo>
                  <a:pt x="1925" y="313"/>
                </a:lnTo>
                <a:close/>
                <a:moveTo>
                  <a:pt x="765" y="313"/>
                </a:moveTo>
                <a:lnTo>
                  <a:pt x="774" y="315"/>
                </a:lnTo>
                <a:lnTo>
                  <a:pt x="787" y="317"/>
                </a:lnTo>
                <a:lnTo>
                  <a:pt x="799" y="320"/>
                </a:lnTo>
                <a:lnTo>
                  <a:pt x="811" y="326"/>
                </a:lnTo>
                <a:lnTo>
                  <a:pt x="811" y="332"/>
                </a:lnTo>
                <a:lnTo>
                  <a:pt x="810" y="339"/>
                </a:lnTo>
                <a:lnTo>
                  <a:pt x="807" y="345"/>
                </a:lnTo>
                <a:lnTo>
                  <a:pt x="804" y="350"/>
                </a:lnTo>
                <a:lnTo>
                  <a:pt x="802" y="354"/>
                </a:lnTo>
                <a:lnTo>
                  <a:pt x="798" y="358"/>
                </a:lnTo>
                <a:lnTo>
                  <a:pt x="795" y="361"/>
                </a:lnTo>
                <a:lnTo>
                  <a:pt x="791" y="364"/>
                </a:lnTo>
                <a:lnTo>
                  <a:pt x="785" y="367"/>
                </a:lnTo>
                <a:lnTo>
                  <a:pt x="781" y="368"/>
                </a:lnTo>
                <a:lnTo>
                  <a:pt x="772" y="369"/>
                </a:lnTo>
                <a:lnTo>
                  <a:pt x="763" y="371"/>
                </a:lnTo>
                <a:lnTo>
                  <a:pt x="754" y="371"/>
                </a:lnTo>
                <a:lnTo>
                  <a:pt x="744" y="371"/>
                </a:lnTo>
                <a:lnTo>
                  <a:pt x="732" y="368"/>
                </a:lnTo>
                <a:lnTo>
                  <a:pt x="721" y="367"/>
                </a:lnTo>
                <a:lnTo>
                  <a:pt x="709" y="365"/>
                </a:lnTo>
                <a:lnTo>
                  <a:pt x="708" y="365"/>
                </a:lnTo>
                <a:lnTo>
                  <a:pt x="705" y="364"/>
                </a:lnTo>
                <a:lnTo>
                  <a:pt x="703" y="360"/>
                </a:lnTo>
                <a:lnTo>
                  <a:pt x="702" y="357"/>
                </a:lnTo>
                <a:lnTo>
                  <a:pt x="702" y="353"/>
                </a:lnTo>
                <a:lnTo>
                  <a:pt x="702" y="347"/>
                </a:lnTo>
                <a:lnTo>
                  <a:pt x="703" y="342"/>
                </a:lnTo>
                <a:lnTo>
                  <a:pt x="706" y="338"/>
                </a:lnTo>
                <a:lnTo>
                  <a:pt x="710" y="334"/>
                </a:lnTo>
                <a:lnTo>
                  <a:pt x="714" y="330"/>
                </a:lnTo>
                <a:lnTo>
                  <a:pt x="718" y="327"/>
                </a:lnTo>
                <a:lnTo>
                  <a:pt x="729" y="322"/>
                </a:lnTo>
                <a:lnTo>
                  <a:pt x="740" y="317"/>
                </a:lnTo>
                <a:lnTo>
                  <a:pt x="750" y="315"/>
                </a:lnTo>
                <a:lnTo>
                  <a:pt x="759" y="313"/>
                </a:lnTo>
                <a:lnTo>
                  <a:pt x="765" y="313"/>
                </a:lnTo>
                <a:close/>
                <a:moveTo>
                  <a:pt x="706" y="315"/>
                </a:moveTo>
                <a:lnTo>
                  <a:pt x="701" y="326"/>
                </a:lnTo>
                <a:lnTo>
                  <a:pt x="694" y="339"/>
                </a:lnTo>
                <a:lnTo>
                  <a:pt x="688" y="356"/>
                </a:lnTo>
                <a:lnTo>
                  <a:pt x="687" y="362"/>
                </a:lnTo>
                <a:lnTo>
                  <a:pt x="686" y="371"/>
                </a:lnTo>
                <a:lnTo>
                  <a:pt x="653" y="379"/>
                </a:lnTo>
                <a:lnTo>
                  <a:pt x="619" y="388"/>
                </a:lnTo>
                <a:lnTo>
                  <a:pt x="589" y="395"/>
                </a:lnTo>
                <a:lnTo>
                  <a:pt x="578" y="397"/>
                </a:lnTo>
                <a:lnTo>
                  <a:pt x="571" y="398"/>
                </a:lnTo>
                <a:lnTo>
                  <a:pt x="560" y="397"/>
                </a:lnTo>
                <a:lnTo>
                  <a:pt x="547" y="394"/>
                </a:lnTo>
                <a:lnTo>
                  <a:pt x="533" y="390"/>
                </a:lnTo>
                <a:lnTo>
                  <a:pt x="519" y="386"/>
                </a:lnTo>
                <a:lnTo>
                  <a:pt x="519" y="383"/>
                </a:lnTo>
                <a:lnTo>
                  <a:pt x="521" y="380"/>
                </a:lnTo>
                <a:lnTo>
                  <a:pt x="525" y="373"/>
                </a:lnTo>
                <a:lnTo>
                  <a:pt x="530" y="367"/>
                </a:lnTo>
                <a:lnTo>
                  <a:pt x="536" y="362"/>
                </a:lnTo>
                <a:lnTo>
                  <a:pt x="555" y="361"/>
                </a:lnTo>
                <a:lnTo>
                  <a:pt x="575" y="358"/>
                </a:lnTo>
                <a:lnTo>
                  <a:pt x="596" y="354"/>
                </a:lnTo>
                <a:lnTo>
                  <a:pt x="618" y="349"/>
                </a:lnTo>
                <a:lnTo>
                  <a:pt x="639" y="342"/>
                </a:lnTo>
                <a:lnTo>
                  <a:pt x="661" y="334"/>
                </a:lnTo>
                <a:lnTo>
                  <a:pt x="684" y="326"/>
                </a:lnTo>
                <a:lnTo>
                  <a:pt x="695" y="320"/>
                </a:lnTo>
                <a:lnTo>
                  <a:pt x="706" y="315"/>
                </a:lnTo>
                <a:close/>
                <a:moveTo>
                  <a:pt x="1217" y="308"/>
                </a:moveTo>
                <a:lnTo>
                  <a:pt x="1223" y="317"/>
                </a:lnTo>
                <a:lnTo>
                  <a:pt x="1227" y="324"/>
                </a:lnTo>
                <a:lnTo>
                  <a:pt x="1234" y="331"/>
                </a:lnTo>
                <a:lnTo>
                  <a:pt x="1237" y="334"/>
                </a:lnTo>
                <a:lnTo>
                  <a:pt x="1241" y="337"/>
                </a:lnTo>
                <a:lnTo>
                  <a:pt x="1239" y="343"/>
                </a:lnTo>
                <a:lnTo>
                  <a:pt x="1237" y="346"/>
                </a:lnTo>
                <a:lnTo>
                  <a:pt x="1234" y="349"/>
                </a:lnTo>
                <a:lnTo>
                  <a:pt x="1227" y="356"/>
                </a:lnTo>
                <a:lnTo>
                  <a:pt x="1219" y="360"/>
                </a:lnTo>
                <a:lnTo>
                  <a:pt x="1211" y="364"/>
                </a:lnTo>
                <a:lnTo>
                  <a:pt x="1201" y="367"/>
                </a:lnTo>
                <a:lnTo>
                  <a:pt x="1192" y="369"/>
                </a:lnTo>
                <a:lnTo>
                  <a:pt x="1185" y="371"/>
                </a:lnTo>
                <a:lnTo>
                  <a:pt x="1183" y="367"/>
                </a:lnTo>
                <a:lnTo>
                  <a:pt x="1181" y="362"/>
                </a:lnTo>
                <a:lnTo>
                  <a:pt x="1179" y="358"/>
                </a:lnTo>
                <a:lnTo>
                  <a:pt x="1178" y="350"/>
                </a:lnTo>
                <a:lnTo>
                  <a:pt x="1178" y="347"/>
                </a:lnTo>
                <a:lnTo>
                  <a:pt x="1179" y="345"/>
                </a:lnTo>
                <a:lnTo>
                  <a:pt x="1182" y="341"/>
                </a:lnTo>
                <a:lnTo>
                  <a:pt x="1183" y="338"/>
                </a:lnTo>
                <a:lnTo>
                  <a:pt x="1186" y="335"/>
                </a:lnTo>
                <a:lnTo>
                  <a:pt x="1192" y="331"/>
                </a:lnTo>
                <a:lnTo>
                  <a:pt x="1204" y="320"/>
                </a:lnTo>
                <a:lnTo>
                  <a:pt x="1217" y="308"/>
                </a:lnTo>
                <a:close/>
                <a:moveTo>
                  <a:pt x="1738" y="302"/>
                </a:moveTo>
                <a:lnTo>
                  <a:pt x="1742" y="304"/>
                </a:lnTo>
                <a:lnTo>
                  <a:pt x="1746" y="304"/>
                </a:lnTo>
                <a:lnTo>
                  <a:pt x="1752" y="307"/>
                </a:lnTo>
                <a:lnTo>
                  <a:pt x="1755" y="311"/>
                </a:lnTo>
                <a:lnTo>
                  <a:pt x="1759" y="315"/>
                </a:lnTo>
                <a:lnTo>
                  <a:pt x="1759" y="364"/>
                </a:lnTo>
                <a:lnTo>
                  <a:pt x="1746" y="376"/>
                </a:lnTo>
                <a:lnTo>
                  <a:pt x="1744" y="375"/>
                </a:lnTo>
                <a:lnTo>
                  <a:pt x="1741" y="373"/>
                </a:lnTo>
                <a:lnTo>
                  <a:pt x="1735" y="369"/>
                </a:lnTo>
                <a:lnTo>
                  <a:pt x="1730" y="364"/>
                </a:lnTo>
                <a:lnTo>
                  <a:pt x="1726" y="357"/>
                </a:lnTo>
                <a:lnTo>
                  <a:pt x="1722" y="350"/>
                </a:lnTo>
                <a:lnTo>
                  <a:pt x="1719" y="345"/>
                </a:lnTo>
                <a:lnTo>
                  <a:pt x="1718" y="338"/>
                </a:lnTo>
                <a:lnTo>
                  <a:pt x="1718" y="332"/>
                </a:lnTo>
                <a:lnTo>
                  <a:pt x="1718" y="327"/>
                </a:lnTo>
                <a:lnTo>
                  <a:pt x="1719" y="322"/>
                </a:lnTo>
                <a:lnTo>
                  <a:pt x="1720" y="317"/>
                </a:lnTo>
                <a:lnTo>
                  <a:pt x="1723" y="312"/>
                </a:lnTo>
                <a:lnTo>
                  <a:pt x="1726" y="309"/>
                </a:lnTo>
                <a:lnTo>
                  <a:pt x="1730" y="305"/>
                </a:lnTo>
                <a:lnTo>
                  <a:pt x="1734" y="304"/>
                </a:lnTo>
                <a:lnTo>
                  <a:pt x="1738" y="302"/>
                </a:lnTo>
                <a:close/>
                <a:moveTo>
                  <a:pt x="1411" y="304"/>
                </a:moveTo>
                <a:lnTo>
                  <a:pt x="1426" y="316"/>
                </a:lnTo>
                <a:lnTo>
                  <a:pt x="1434" y="323"/>
                </a:lnTo>
                <a:lnTo>
                  <a:pt x="1440" y="326"/>
                </a:lnTo>
                <a:lnTo>
                  <a:pt x="1444" y="327"/>
                </a:lnTo>
                <a:lnTo>
                  <a:pt x="1452" y="330"/>
                </a:lnTo>
                <a:lnTo>
                  <a:pt x="1461" y="332"/>
                </a:lnTo>
                <a:lnTo>
                  <a:pt x="1466" y="334"/>
                </a:lnTo>
                <a:lnTo>
                  <a:pt x="1470" y="332"/>
                </a:lnTo>
                <a:lnTo>
                  <a:pt x="1471" y="332"/>
                </a:lnTo>
                <a:lnTo>
                  <a:pt x="1472" y="331"/>
                </a:lnTo>
                <a:lnTo>
                  <a:pt x="1474" y="327"/>
                </a:lnTo>
                <a:lnTo>
                  <a:pt x="1474" y="342"/>
                </a:lnTo>
                <a:lnTo>
                  <a:pt x="1474" y="345"/>
                </a:lnTo>
                <a:lnTo>
                  <a:pt x="1474" y="347"/>
                </a:lnTo>
                <a:lnTo>
                  <a:pt x="1471" y="353"/>
                </a:lnTo>
                <a:lnTo>
                  <a:pt x="1467" y="358"/>
                </a:lnTo>
                <a:lnTo>
                  <a:pt x="1461" y="364"/>
                </a:lnTo>
                <a:lnTo>
                  <a:pt x="1456" y="369"/>
                </a:lnTo>
                <a:lnTo>
                  <a:pt x="1449" y="373"/>
                </a:lnTo>
                <a:lnTo>
                  <a:pt x="1442" y="376"/>
                </a:lnTo>
                <a:lnTo>
                  <a:pt x="1437" y="376"/>
                </a:lnTo>
                <a:lnTo>
                  <a:pt x="1434" y="376"/>
                </a:lnTo>
                <a:lnTo>
                  <a:pt x="1430" y="375"/>
                </a:lnTo>
                <a:lnTo>
                  <a:pt x="1427" y="372"/>
                </a:lnTo>
                <a:lnTo>
                  <a:pt x="1425" y="369"/>
                </a:lnTo>
                <a:lnTo>
                  <a:pt x="1421" y="367"/>
                </a:lnTo>
                <a:lnTo>
                  <a:pt x="1418" y="362"/>
                </a:lnTo>
                <a:lnTo>
                  <a:pt x="1414" y="354"/>
                </a:lnTo>
                <a:lnTo>
                  <a:pt x="1410" y="346"/>
                </a:lnTo>
                <a:lnTo>
                  <a:pt x="1406" y="337"/>
                </a:lnTo>
                <a:lnTo>
                  <a:pt x="1404" y="330"/>
                </a:lnTo>
                <a:lnTo>
                  <a:pt x="1403" y="324"/>
                </a:lnTo>
                <a:lnTo>
                  <a:pt x="1404" y="319"/>
                </a:lnTo>
                <a:lnTo>
                  <a:pt x="1404" y="315"/>
                </a:lnTo>
                <a:lnTo>
                  <a:pt x="1407" y="309"/>
                </a:lnTo>
                <a:lnTo>
                  <a:pt x="1410" y="305"/>
                </a:lnTo>
                <a:lnTo>
                  <a:pt x="1411" y="304"/>
                </a:lnTo>
                <a:close/>
                <a:moveTo>
                  <a:pt x="885" y="302"/>
                </a:moveTo>
                <a:lnTo>
                  <a:pt x="893" y="304"/>
                </a:lnTo>
                <a:lnTo>
                  <a:pt x="896" y="305"/>
                </a:lnTo>
                <a:lnTo>
                  <a:pt x="897" y="305"/>
                </a:lnTo>
                <a:lnTo>
                  <a:pt x="901" y="308"/>
                </a:lnTo>
                <a:lnTo>
                  <a:pt x="905" y="309"/>
                </a:lnTo>
                <a:lnTo>
                  <a:pt x="904" y="315"/>
                </a:lnTo>
                <a:lnTo>
                  <a:pt x="903" y="320"/>
                </a:lnTo>
                <a:lnTo>
                  <a:pt x="901" y="326"/>
                </a:lnTo>
                <a:lnTo>
                  <a:pt x="898" y="331"/>
                </a:lnTo>
                <a:lnTo>
                  <a:pt x="896" y="335"/>
                </a:lnTo>
                <a:lnTo>
                  <a:pt x="893" y="338"/>
                </a:lnTo>
                <a:lnTo>
                  <a:pt x="885" y="345"/>
                </a:lnTo>
                <a:lnTo>
                  <a:pt x="875" y="350"/>
                </a:lnTo>
                <a:lnTo>
                  <a:pt x="866" y="353"/>
                </a:lnTo>
                <a:lnTo>
                  <a:pt x="856" y="354"/>
                </a:lnTo>
                <a:lnTo>
                  <a:pt x="845" y="356"/>
                </a:lnTo>
                <a:lnTo>
                  <a:pt x="837" y="356"/>
                </a:lnTo>
                <a:lnTo>
                  <a:pt x="832" y="354"/>
                </a:lnTo>
                <a:lnTo>
                  <a:pt x="825" y="353"/>
                </a:lnTo>
                <a:lnTo>
                  <a:pt x="817" y="349"/>
                </a:lnTo>
                <a:lnTo>
                  <a:pt x="822" y="342"/>
                </a:lnTo>
                <a:lnTo>
                  <a:pt x="829" y="334"/>
                </a:lnTo>
                <a:lnTo>
                  <a:pt x="837" y="327"/>
                </a:lnTo>
                <a:lnTo>
                  <a:pt x="847" y="320"/>
                </a:lnTo>
                <a:lnTo>
                  <a:pt x="856" y="313"/>
                </a:lnTo>
                <a:lnTo>
                  <a:pt x="867" y="308"/>
                </a:lnTo>
                <a:lnTo>
                  <a:pt x="871" y="305"/>
                </a:lnTo>
                <a:lnTo>
                  <a:pt x="877" y="304"/>
                </a:lnTo>
                <a:lnTo>
                  <a:pt x="881" y="304"/>
                </a:lnTo>
                <a:lnTo>
                  <a:pt x="885" y="302"/>
                </a:lnTo>
                <a:close/>
                <a:moveTo>
                  <a:pt x="2288" y="298"/>
                </a:moveTo>
                <a:lnTo>
                  <a:pt x="2293" y="298"/>
                </a:lnTo>
                <a:lnTo>
                  <a:pt x="2299" y="300"/>
                </a:lnTo>
                <a:lnTo>
                  <a:pt x="2303" y="302"/>
                </a:lnTo>
                <a:lnTo>
                  <a:pt x="2307" y="307"/>
                </a:lnTo>
                <a:lnTo>
                  <a:pt x="2311" y="311"/>
                </a:lnTo>
                <a:lnTo>
                  <a:pt x="2314" y="315"/>
                </a:lnTo>
                <a:lnTo>
                  <a:pt x="2319" y="326"/>
                </a:lnTo>
                <a:lnTo>
                  <a:pt x="2322" y="331"/>
                </a:lnTo>
                <a:lnTo>
                  <a:pt x="2324" y="337"/>
                </a:lnTo>
                <a:lnTo>
                  <a:pt x="2327" y="347"/>
                </a:lnTo>
                <a:lnTo>
                  <a:pt x="2330" y="357"/>
                </a:lnTo>
                <a:lnTo>
                  <a:pt x="2330" y="364"/>
                </a:lnTo>
                <a:lnTo>
                  <a:pt x="2330" y="369"/>
                </a:lnTo>
                <a:lnTo>
                  <a:pt x="2329" y="375"/>
                </a:lnTo>
                <a:lnTo>
                  <a:pt x="2326" y="380"/>
                </a:lnTo>
                <a:lnTo>
                  <a:pt x="2323" y="386"/>
                </a:lnTo>
                <a:lnTo>
                  <a:pt x="2320" y="390"/>
                </a:lnTo>
                <a:lnTo>
                  <a:pt x="2316" y="394"/>
                </a:lnTo>
                <a:lnTo>
                  <a:pt x="2312" y="397"/>
                </a:lnTo>
                <a:lnTo>
                  <a:pt x="2307" y="398"/>
                </a:lnTo>
                <a:lnTo>
                  <a:pt x="2297" y="397"/>
                </a:lnTo>
                <a:lnTo>
                  <a:pt x="2286" y="392"/>
                </a:lnTo>
                <a:lnTo>
                  <a:pt x="2275" y="387"/>
                </a:lnTo>
                <a:lnTo>
                  <a:pt x="2269" y="384"/>
                </a:lnTo>
                <a:lnTo>
                  <a:pt x="2263" y="380"/>
                </a:lnTo>
                <a:lnTo>
                  <a:pt x="2258" y="376"/>
                </a:lnTo>
                <a:lnTo>
                  <a:pt x="2252" y="372"/>
                </a:lnTo>
                <a:lnTo>
                  <a:pt x="2248" y="367"/>
                </a:lnTo>
                <a:lnTo>
                  <a:pt x="2244" y="362"/>
                </a:lnTo>
                <a:lnTo>
                  <a:pt x="2240" y="357"/>
                </a:lnTo>
                <a:lnTo>
                  <a:pt x="2239" y="352"/>
                </a:lnTo>
                <a:lnTo>
                  <a:pt x="2236" y="346"/>
                </a:lnTo>
                <a:lnTo>
                  <a:pt x="2236" y="339"/>
                </a:lnTo>
                <a:lnTo>
                  <a:pt x="2236" y="335"/>
                </a:lnTo>
                <a:lnTo>
                  <a:pt x="2237" y="331"/>
                </a:lnTo>
                <a:lnTo>
                  <a:pt x="2240" y="326"/>
                </a:lnTo>
                <a:lnTo>
                  <a:pt x="2241" y="323"/>
                </a:lnTo>
                <a:lnTo>
                  <a:pt x="2243" y="320"/>
                </a:lnTo>
                <a:lnTo>
                  <a:pt x="2243" y="317"/>
                </a:lnTo>
                <a:lnTo>
                  <a:pt x="2241" y="315"/>
                </a:lnTo>
                <a:lnTo>
                  <a:pt x="2252" y="313"/>
                </a:lnTo>
                <a:lnTo>
                  <a:pt x="2262" y="312"/>
                </a:lnTo>
                <a:lnTo>
                  <a:pt x="2269" y="309"/>
                </a:lnTo>
                <a:lnTo>
                  <a:pt x="2274" y="307"/>
                </a:lnTo>
                <a:lnTo>
                  <a:pt x="2281" y="300"/>
                </a:lnTo>
                <a:lnTo>
                  <a:pt x="2285" y="298"/>
                </a:lnTo>
                <a:lnTo>
                  <a:pt x="2288" y="298"/>
                </a:lnTo>
                <a:close/>
                <a:moveTo>
                  <a:pt x="2065" y="298"/>
                </a:moveTo>
                <a:lnTo>
                  <a:pt x="2071" y="298"/>
                </a:lnTo>
                <a:lnTo>
                  <a:pt x="2075" y="300"/>
                </a:lnTo>
                <a:lnTo>
                  <a:pt x="2079" y="302"/>
                </a:lnTo>
                <a:lnTo>
                  <a:pt x="2082" y="305"/>
                </a:lnTo>
                <a:lnTo>
                  <a:pt x="2084" y="308"/>
                </a:lnTo>
                <a:lnTo>
                  <a:pt x="2087" y="312"/>
                </a:lnTo>
                <a:lnTo>
                  <a:pt x="2089" y="316"/>
                </a:lnTo>
                <a:lnTo>
                  <a:pt x="2089" y="322"/>
                </a:lnTo>
                <a:lnTo>
                  <a:pt x="2089" y="327"/>
                </a:lnTo>
                <a:lnTo>
                  <a:pt x="2087" y="331"/>
                </a:lnTo>
                <a:lnTo>
                  <a:pt x="2086" y="337"/>
                </a:lnTo>
                <a:lnTo>
                  <a:pt x="2083" y="341"/>
                </a:lnTo>
                <a:lnTo>
                  <a:pt x="2080" y="345"/>
                </a:lnTo>
                <a:lnTo>
                  <a:pt x="2076" y="347"/>
                </a:lnTo>
                <a:lnTo>
                  <a:pt x="2072" y="350"/>
                </a:lnTo>
                <a:lnTo>
                  <a:pt x="2068" y="350"/>
                </a:lnTo>
                <a:lnTo>
                  <a:pt x="2060" y="350"/>
                </a:lnTo>
                <a:lnTo>
                  <a:pt x="2053" y="347"/>
                </a:lnTo>
                <a:lnTo>
                  <a:pt x="2048" y="345"/>
                </a:lnTo>
                <a:lnTo>
                  <a:pt x="2045" y="343"/>
                </a:lnTo>
                <a:lnTo>
                  <a:pt x="2044" y="342"/>
                </a:lnTo>
                <a:lnTo>
                  <a:pt x="2041" y="338"/>
                </a:lnTo>
                <a:lnTo>
                  <a:pt x="2038" y="334"/>
                </a:lnTo>
                <a:lnTo>
                  <a:pt x="2038" y="331"/>
                </a:lnTo>
                <a:lnTo>
                  <a:pt x="2037" y="328"/>
                </a:lnTo>
                <a:lnTo>
                  <a:pt x="2037" y="324"/>
                </a:lnTo>
                <a:lnTo>
                  <a:pt x="2037" y="320"/>
                </a:lnTo>
                <a:lnTo>
                  <a:pt x="2038" y="316"/>
                </a:lnTo>
                <a:lnTo>
                  <a:pt x="2041" y="312"/>
                </a:lnTo>
                <a:lnTo>
                  <a:pt x="2044" y="308"/>
                </a:lnTo>
                <a:lnTo>
                  <a:pt x="2045" y="305"/>
                </a:lnTo>
                <a:lnTo>
                  <a:pt x="2048" y="304"/>
                </a:lnTo>
                <a:lnTo>
                  <a:pt x="2049" y="302"/>
                </a:lnTo>
                <a:lnTo>
                  <a:pt x="2052" y="301"/>
                </a:lnTo>
                <a:lnTo>
                  <a:pt x="2054" y="300"/>
                </a:lnTo>
                <a:lnTo>
                  <a:pt x="2059" y="298"/>
                </a:lnTo>
                <a:lnTo>
                  <a:pt x="2065" y="298"/>
                </a:lnTo>
                <a:close/>
                <a:moveTo>
                  <a:pt x="1985" y="298"/>
                </a:moveTo>
                <a:lnTo>
                  <a:pt x="2009" y="298"/>
                </a:lnTo>
                <a:lnTo>
                  <a:pt x="2014" y="301"/>
                </a:lnTo>
                <a:lnTo>
                  <a:pt x="2018" y="304"/>
                </a:lnTo>
                <a:lnTo>
                  <a:pt x="2022" y="307"/>
                </a:lnTo>
                <a:lnTo>
                  <a:pt x="2026" y="309"/>
                </a:lnTo>
                <a:lnTo>
                  <a:pt x="2026" y="338"/>
                </a:lnTo>
                <a:lnTo>
                  <a:pt x="2024" y="346"/>
                </a:lnTo>
                <a:lnTo>
                  <a:pt x="2023" y="353"/>
                </a:lnTo>
                <a:lnTo>
                  <a:pt x="2022" y="361"/>
                </a:lnTo>
                <a:lnTo>
                  <a:pt x="2020" y="365"/>
                </a:lnTo>
                <a:lnTo>
                  <a:pt x="2015" y="364"/>
                </a:lnTo>
                <a:lnTo>
                  <a:pt x="2009" y="358"/>
                </a:lnTo>
                <a:lnTo>
                  <a:pt x="2004" y="353"/>
                </a:lnTo>
                <a:lnTo>
                  <a:pt x="1999" y="346"/>
                </a:lnTo>
                <a:lnTo>
                  <a:pt x="1993" y="338"/>
                </a:lnTo>
                <a:lnTo>
                  <a:pt x="1989" y="330"/>
                </a:lnTo>
                <a:lnTo>
                  <a:pt x="1986" y="327"/>
                </a:lnTo>
                <a:lnTo>
                  <a:pt x="1986" y="323"/>
                </a:lnTo>
                <a:lnTo>
                  <a:pt x="1985" y="317"/>
                </a:lnTo>
                <a:lnTo>
                  <a:pt x="1985" y="298"/>
                </a:lnTo>
                <a:close/>
                <a:moveTo>
                  <a:pt x="1937" y="298"/>
                </a:moveTo>
                <a:lnTo>
                  <a:pt x="1955" y="298"/>
                </a:lnTo>
                <a:lnTo>
                  <a:pt x="1959" y="298"/>
                </a:lnTo>
                <a:lnTo>
                  <a:pt x="1963" y="300"/>
                </a:lnTo>
                <a:lnTo>
                  <a:pt x="1967" y="302"/>
                </a:lnTo>
                <a:lnTo>
                  <a:pt x="1970" y="305"/>
                </a:lnTo>
                <a:lnTo>
                  <a:pt x="1973" y="308"/>
                </a:lnTo>
                <a:lnTo>
                  <a:pt x="1974" y="312"/>
                </a:lnTo>
                <a:lnTo>
                  <a:pt x="1978" y="322"/>
                </a:lnTo>
                <a:lnTo>
                  <a:pt x="1984" y="341"/>
                </a:lnTo>
                <a:lnTo>
                  <a:pt x="1986" y="350"/>
                </a:lnTo>
                <a:lnTo>
                  <a:pt x="1989" y="358"/>
                </a:lnTo>
                <a:lnTo>
                  <a:pt x="1977" y="371"/>
                </a:lnTo>
                <a:lnTo>
                  <a:pt x="1970" y="368"/>
                </a:lnTo>
                <a:lnTo>
                  <a:pt x="1965" y="361"/>
                </a:lnTo>
                <a:lnTo>
                  <a:pt x="1958" y="354"/>
                </a:lnTo>
                <a:lnTo>
                  <a:pt x="1951" y="345"/>
                </a:lnTo>
                <a:lnTo>
                  <a:pt x="1945" y="337"/>
                </a:lnTo>
                <a:lnTo>
                  <a:pt x="1941" y="328"/>
                </a:lnTo>
                <a:lnTo>
                  <a:pt x="1939" y="322"/>
                </a:lnTo>
                <a:lnTo>
                  <a:pt x="1937" y="317"/>
                </a:lnTo>
                <a:lnTo>
                  <a:pt x="1937" y="298"/>
                </a:lnTo>
                <a:close/>
                <a:moveTo>
                  <a:pt x="1688" y="298"/>
                </a:moveTo>
                <a:lnTo>
                  <a:pt x="1695" y="302"/>
                </a:lnTo>
                <a:lnTo>
                  <a:pt x="1701" y="308"/>
                </a:lnTo>
                <a:lnTo>
                  <a:pt x="1707" y="313"/>
                </a:lnTo>
                <a:lnTo>
                  <a:pt x="1710" y="317"/>
                </a:lnTo>
                <a:lnTo>
                  <a:pt x="1712" y="320"/>
                </a:lnTo>
                <a:lnTo>
                  <a:pt x="1711" y="343"/>
                </a:lnTo>
                <a:lnTo>
                  <a:pt x="1711" y="352"/>
                </a:lnTo>
                <a:lnTo>
                  <a:pt x="1710" y="357"/>
                </a:lnTo>
                <a:lnTo>
                  <a:pt x="1705" y="371"/>
                </a:lnTo>
                <a:lnTo>
                  <a:pt x="1688" y="371"/>
                </a:lnTo>
                <a:lnTo>
                  <a:pt x="1684" y="367"/>
                </a:lnTo>
                <a:lnTo>
                  <a:pt x="1681" y="364"/>
                </a:lnTo>
                <a:lnTo>
                  <a:pt x="1678" y="360"/>
                </a:lnTo>
                <a:lnTo>
                  <a:pt x="1677" y="356"/>
                </a:lnTo>
                <a:lnTo>
                  <a:pt x="1677" y="353"/>
                </a:lnTo>
                <a:lnTo>
                  <a:pt x="1675" y="349"/>
                </a:lnTo>
                <a:lnTo>
                  <a:pt x="1675" y="339"/>
                </a:lnTo>
                <a:lnTo>
                  <a:pt x="1677" y="330"/>
                </a:lnTo>
                <a:lnTo>
                  <a:pt x="1680" y="319"/>
                </a:lnTo>
                <a:lnTo>
                  <a:pt x="1684" y="308"/>
                </a:lnTo>
                <a:lnTo>
                  <a:pt x="1685" y="302"/>
                </a:lnTo>
                <a:lnTo>
                  <a:pt x="1688" y="298"/>
                </a:lnTo>
                <a:close/>
                <a:moveTo>
                  <a:pt x="983" y="298"/>
                </a:moveTo>
                <a:lnTo>
                  <a:pt x="984" y="301"/>
                </a:lnTo>
                <a:lnTo>
                  <a:pt x="984" y="302"/>
                </a:lnTo>
                <a:lnTo>
                  <a:pt x="987" y="304"/>
                </a:lnTo>
                <a:lnTo>
                  <a:pt x="988" y="307"/>
                </a:lnTo>
                <a:lnTo>
                  <a:pt x="990" y="309"/>
                </a:lnTo>
                <a:lnTo>
                  <a:pt x="990" y="313"/>
                </a:lnTo>
                <a:lnTo>
                  <a:pt x="990" y="316"/>
                </a:lnTo>
                <a:lnTo>
                  <a:pt x="988" y="319"/>
                </a:lnTo>
                <a:lnTo>
                  <a:pt x="984" y="326"/>
                </a:lnTo>
                <a:lnTo>
                  <a:pt x="980" y="330"/>
                </a:lnTo>
                <a:lnTo>
                  <a:pt x="977" y="332"/>
                </a:lnTo>
                <a:lnTo>
                  <a:pt x="969" y="339"/>
                </a:lnTo>
                <a:lnTo>
                  <a:pt x="965" y="342"/>
                </a:lnTo>
                <a:lnTo>
                  <a:pt x="961" y="346"/>
                </a:lnTo>
                <a:lnTo>
                  <a:pt x="953" y="350"/>
                </a:lnTo>
                <a:lnTo>
                  <a:pt x="945" y="354"/>
                </a:lnTo>
                <a:lnTo>
                  <a:pt x="939" y="356"/>
                </a:lnTo>
                <a:lnTo>
                  <a:pt x="907" y="356"/>
                </a:lnTo>
                <a:lnTo>
                  <a:pt x="907" y="346"/>
                </a:lnTo>
                <a:lnTo>
                  <a:pt x="907" y="342"/>
                </a:lnTo>
                <a:lnTo>
                  <a:pt x="908" y="338"/>
                </a:lnTo>
                <a:lnTo>
                  <a:pt x="908" y="335"/>
                </a:lnTo>
                <a:lnTo>
                  <a:pt x="909" y="331"/>
                </a:lnTo>
                <a:lnTo>
                  <a:pt x="912" y="327"/>
                </a:lnTo>
                <a:lnTo>
                  <a:pt x="916" y="322"/>
                </a:lnTo>
                <a:lnTo>
                  <a:pt x="920" y="319"/>
                </a:lnTo>
                <a:lnTo>
                  <a:pt x="926" y="316"/>
                </a:lnTo>
                <a:lnTo>
                  <a:pt x="931" y="313"/>
                </a:lnTo>
                <a:lnTo>
                  <a:pt x="943" y="311"/>
                </a:lnTo>
                <a:lnTo>
                  <a:pt x="957" y="308"/>
                </a:lnTo>
                <a:lnTo>
                  <a:pt x="964" y="305"/>
                </a:lnTo>
                <a:lnTo>
                  <a:pt x="971" y="304"/>
                </a:lnTo>
                <a:lnTo>
                  <a:pt x="977" y="301"/>
                </a:lnTo>
                <a:lnTo>
                  <a:pt x="983" y="298"/>
                </a:lnTo>
                <a:close/>
                <a:moveTo>
                  <a:pt x="2403" y="293"/>
                </a:moveTo>
                <a:lnTo>
                  <a:pt x="2474" y="293"/>
                </a:lnTo>
                <a:lnTo>
                  <a:pt x="2480" y="298"/>
                </a:lnTo>
                <a:lnTo>
                  <a:pt x="2485" y="305"/>
                </a:lnTo>
                <a:lnTo>
                  <a:pt x="2488" y="309"/>
                </a:lnTo>
                <a:lnTo>
                  <a:pt x="2489" y="313"/>
                </a:lnTo>
                <a:lnTo>
                  <a:pt x="2491" y="317"/>
                </a:lnTo>
                <a:lnTo>
                  <a:pt x="2492" y="322"/>
                </a:lnTo>
                <a:lnTo>
                  <a:pt x="2492" y="360"/>
                </a:lnTo>
                <a:lnTo>
                  <a:pt x="2468" y="352"/>
                </a:lnTo>
                <a:lnTo>
                  <a:pt x="2453" y="345"/>
                </a:lnTo>
                <a:lnTo>
                  <a:pt x="2438" y="338"/>
                </a:lnTo>
                <a:lnTo>
                  <a:pt x="2424" y="330"/>
                </a:lnTo>
                <a:lnTo>
                  <a:pt x="2418" y="324"/>
                </a:lnTo>
                <a:lnTo>
                  <a:pt x="2414" y="320"/>
                </a:lnTo>
                <a:lnTo>
                  <a:pt x="2412" y="316"/>
                </a:lnTo>
                <a:lnTo>
                  <a:pt x="2409" y="313"/>
                </a:lnTo>
                <a:lnTo>
                  <a:pt x="2408" y="311"/>
                </a:lnTo>
                <a:lnTo>
                  <a:pt x="2406" y="308"/>
                </a:lnTo>
                <a:lnTo>
                  <a:pt x="2405" y="301"/>
                </a:lnTo>
                <a:lnTo>
                  <a:pt x="2403" y="293"/>
                </a:lnTo>
                <a:close/>
                <a:moveTo>
                  <a:pt x="2384" y="293"/>
                </a:moveTo>
                <a:lnTo>
                  <a:pt x="2391" y="302"/>
                </a:lnTo>
                <a:lnTo>
                  <a:pt x="2399" y="315"/>
                </a:lnTo>
                <a:lnTo>
                  <a:pt x="2403" y="322"/>
                </a:lnTo>
                <a:lnTo>
                  <a:pt x="2406" y="327"/>
                </a:lnTo>
                <a:lnTo>
                  <a:pt x="2408" y="332"/>
                </a:lnTo>
                <a:lnTo>
                  <a:pt x="2408" y="338"/>
                </a:lnTo>
                <a:lnTo>
                  <a:pt x="2408" y="371"/>
                </a:lnTo>
                <a:lnTo>
                  <a:pt x="2380" y="371"/>
                </a:lnTo>
                <a:lnTo>
                  <a:pt x="2372" y="371"/>
                </a:lnTo>
                <a:lnTo>
                  <a:pt x="2364" y="368"/>
                </a:lnTo>
                <a:lnTo>
                  <a:pt x="2360" y="367"/>
                </a:lnTo>
                <a:lnTo>
                  <a:pt x="2356" y="364"/>
                </a:lnTo>
                <a:lnTo>
                  <a:pt x="2352" y="361"/>
                </a:lnTo>
                <a:lnTo>
                  <a:pt x="2349" y="358"/>
                </a:lnTo>
                <a:lnTo>
                  <a:pt x="2346" y="354"/>
                </a:lnTo>
                <a:lnTo>
                  <a:pt x="2344" y="350"/>
                </a:lnTo>
                <a:lnTo>
                  <a:pt x="2338" y="342"/>
                </a:lnTo>
                <a:lnTo>
                  <a:pt x="2337" y="337"/>
                </a:lnTo>
                <a:lnTo>
                  <a:pt x="2337" y="332"/>
                </a:lnTo>
                <a:lnTo>
                  <a:pt x="2335" y="326"/>
                </a:lnTo>
                <a:lnTo>
                  <a:pt x="2335" y="320"/>
                </a:lnTo>
                <a:lnTo>
                  <a:pt x="2339" y="319"/>
                </a:lnTo>
                <a:lnTo>
                  <a:pt x="2346" y="317"/>
                </a:lnTo>
                <a:lnTo>
                  <a:pt x="2354" y="317"/>
                </a:lnTo>
                <a:lnTo>
                  <a:pt x="2363" y="316"/>
                </a:lnTo>
                <a:lnTo>
                  <a:pt x="2371" y="313"/>
                </a:lnTo>
                <a:lnTo>
                  <a:pt x="2373" y="312"/>
                </a:lnTo>
                <a:lnTo>
                  <a:pt x="2378" y="309"/>
                </a:lnTo>
                <a:lnTo>
                  <a:pt x="2380" y="307"/>
                </a:lnTo>
                <a:lnTo>
                  <a:pt x="2382" y="302"/>
                </a:lnTo>
                <a:lnTo>
                  <a:pt x="2383" y="298"/>
                </a:lnTo>
                <a:lnTo>
                  <a:pt x="2384" y="293"/>
                </a:lnTo>
                <a:close/>
                <a:moveTo>
                  <a:pt x="2128" y="293"/>
                </a:moveTo>
                <a:lnTo>
                  <a:pt x="2131" y="293"/>
                </a:lnTo>
                <a:lnTo>
                  <a:pt x="2134" y="294"/>
                </a:lnTo>
                <a:lnTo>
                  <a:pt x="2139" y="297"/>
                </a:lnTo>
                <a:lnTo>
                  <a:pt x="2146" y="302"/>
                </a:lnTo>
                <a:lnTo>
                  <a:pt x="2153" y="309"/>
                </a:lnTo>
                <a:lnTo>
                  <a:pt x="2165" y="326"/>
                </a:lnTo>
                <a:lnTo>
                  <a:pt x="2179" y="342"/>
                </a:lnTo>
                <a:lnTo>
                  <a:pt x="2173" y="350"/>
                </a:lnTo>
                <a:lnTo>
                  <a:pt x="2170" y="353"/>
                </a:lnTo>
                <a:lnTo>
                  <a:pt x="2168" y="356"/>
                </a:lnTo>
                <a:lnTo>
                  <a:pt x="2165" y="358"/>
                </a:lnTo>
                <a:lnTo>
                  <a:pt x="2161" y="360"/>
                </a:lnTo>
                <a:lnTo>
                  <a:pt x="2157" y="360"/>
                </a:lnTo>
                <a:lnTo>
                  <a:pt x="2151" y="361"/>
                </a:lnTo>
                <a:lnTo>
                  <a:pt x="2150" y="360"/>
                </a:lnTo>
                <a:lnTo>
                  <a:pt x="2146" y="360"/>
                </a:lnTo>
                <a:lnTo>
                  <a:pt x="2140" y="356"/>
                </a:lnTo>
                <a:lnTo>
                  <a:pt x="2134" y="350"/>
                </a:lnTo>
                <a:lnTo>
                  <a:pt x="2125" y="343"/>
                </a:lnTo>
                <a:lnTo>
                  <a:pt x="2119" y="337"/>
                </a:lnTo>
                <a:lnTo>
                  <a:pt x="2112" y="327"/>
                </a:lnTo>
                <a:lnTo>
                  <a:pt x="2105" y="319"/>
                </a:lnTo>
                <a:lnTo>
                  <a:pt x="2099" y="311"/>
                </a:lnTo>
                <a:lnTo>
                  <a:pt x="2104" y="308"/>
                </a:lnTo>
                <a:lnTo>
                  <a:pt x="2108" y="305"/>
                </a:lnTo>
                <a:lnTo>
                  <a:pt x="2113" y="298"/>
                </a:lnTo>
                <a:lnTo>
                  <a:pt x="2117" y="297"/>
                </a:lnTo>
                <a:lnTo>
                  <a:pt x="2120" y="294"/>
                </a:lnTo>
                <a:lnTo>
                  <a:pt x="2124" y="293"/>
                </a:lnTo>
                <a:lnTo>
                  <a:pt x="2128" y="293"/>
                </a:lnTo>
                <a:close/>
                <a:moveTo>
                  <a:pt x="2796" y="287"/>
                </a:moveTo>
                <a:lnTo>
                  <a:pt x="2829" y="287"/>
                </a:lnTo>
                <a:lnTo>
                  <a:pt x="2836" y="289"/>
                </a:lnTo>
                <a:lnTo>
                  <a:pt x="2845" y="290"/>
                </a:lnTo>
                <a:lnTo>
                  <a:pt x="2857" y="293"/>
                </a:lnTo>
                <a:lnTo>
                  <a:pt x="2870" y="296"/>
                </a:lnTo>
                <a:lnTo>
                  <a:pt x="2898" y="304"/>
                </a:lnTo>
                <a:lnTo>
                  <a:pt x="2926" y="311"/>
                </a:lnTo>
                <a:lnTo>
                  <a:pt x="2930" y="319"/>
                </a:lnTo>
                <a:lnTo>
                  <a:pt x="2934" y="330"/>
                </a:lnTo>
                <a:lnTo>
                  <a:pt x="2938" y="342"/>
                </a:lnTo>
                <a:lnTo>
                  <a:pt x="2942" y="354"/>
                </a:lnTo>
                <a:lnTo>
                  <a:pt x="2920" y="350"/>
                </a:lnTo>
                <a:lnTo>
                  <a:pt x="2898" y="346"/>
                </a:lnTo>
                <a:lnTo>
                  <a:pt x="2875" y="339"/>
                </a:lnTo>
                <a:lnTo>
                  <a:pt x="2864" y="337"/>
                </a:lnTo>
                <a:lnTo>
                  <a:pt x="2853" y="332"/>
                </a:lnTo>
                <a:lnTo>
                  <a:pt x="2844" y="328"/>
                </a:lnTo>
                <a:lnTo>
                  <a:pt x="2834" y="324"/>
                </a:lnTo>
                <a:lnTo>
                  <a:pt x="2825" y="319"/>
                </a:lnTo>
                <a:lnTo>
                  <a:pt x="2817" y="313"/>
                </a:lnTo>
                <a:lnTo>
                  <a:pt x="2810" y="308"/>
                </a:lnTo>
                <a:lnTo>
                  <a:pt x="2804" y="302"/>
                </a:lnTo>
                <a:lnTo>
                  <a:pt x="2800" y="296"/>
                </a:lnTo>
                <a:lnTo>
                  <a:pt x="2796" y="287"/>
                </a:lnTo>
                <a:close/>
                <a:moveTo>
                  <a:pt x="1645" y="289"/>
                </a:moveTo>
                <a:lnTo>
                  <a:pt x="1652" y="287"/>
                </a:lnTo>
                <a:lnTo>
                  <a:pt x="1658" y="289"/>
                </a:lnTo>
                <a:lnTo>
                  <a:pt x="1662" y="289"/>
                </a:lnTo>
                <a:lnTo>
                  <a:pt x="1666" y="290"/>
                </a:lnTo>
                <a:lnTo>
                  <a:pt x="1670" y="293"/>
                </a:lnTo>
                <a:lnTo>
                  <a:pt x="1675" y="294"/>
                </a:lnTo>
                <a:lnTo>
                  <a:pt x="1671" y="308"/>
                </a:lnTo>
                <a:lnTo>
                  <a:pt x="1666" y="323"/>
                </a:lnTo>
                <a:lnTo>
                  <a:pt x="1662" y="331"/>
                </a:lnTo>
                <a:lnTo>
                  <a:pt x="1658" y="339"/>
                </a:lnTo>
                <a:lnTo>
                  <a:pt x="1652" y="347"/>
                </a:lnTo>
                <a:lnTo>
                  <a:pt x="1645" y="356"/>
                </a:lnTo>
                <a:lnTo>
                  <a:pt x="1645" y="330"/>
                </a:lnTo>
                <a:lnTo>
                  <a:pt x="1644" y="312"/>
                </a:lnTo>
                <a:lnTo>
                  <a:pt x="1645" y="289"/>
                </a:lnTo>
                <a:close/>
                <a:moveTo>
                  <a:pt x="631" y="287"/>
                </a:moveTo>
                <a:lnTo>
                  <a:pt x="637" y="287"/>
                </a:lnTo>
                <a:lnTo>
                  <a:pt x="642" y="290"/>
                </a:lnTo>
                <a:lnTo>
                  <a:pt x="654" y="296"/>
                </a:lnTo>
                <a:lnTo>
                  <a:pt x="668" y="304"/>
                </a:lnTo>
                <a:lnTo>
                  <a:pt x="675" y="308"/>
                </a:lnTo>
                <a:lnTo>
                  <a:pt x="680" y="311"/>
                </a:lnTo>
                <a:lnTo>
                  <a:pt x="663" y="317"/>
                </a:lnTo>
                <a:lnTo>
                  <a:pt x="642" y="324"/>
                </a:lnTo>
                <a:lnTo>
                  <a:pt x="622" y="330"/>
                </a:lnTo>
                <a:lnTo>
                  <a:pt x="600" y="335"/>
                </a:lnTo>
                <a:lnTo>
                  <a:pt x="581" y="339"/>
                </a:lnTo>
                <a:lnTo>
                  <a:pt x="563" y="342"/>
                </a:lnTo>
                <a:lnTo>
                  <a:pt x="549" y="345"/>
                </a:lnTo>
                <a:lnTo>
                  <a:pt x="543" y="345"/>
                </a:lnTo>
                <a:lnTo>
                  <a:pt x="529" y="343"/>
                </a:lnTo>
                <a:lnTo>
                  <a:pt x="522" y="342"/>
                </a:lnTo>
                <a:lnTo>
                  <a:pt x="513" y="341"/>
                </a:lnTo>
                <a:lnTo>
                  <a:pt x="504" y="338"/>
                </a:lnTo>
                <a:lnTo>
                  <a:pt x="495" y="335"/>
                </a:lnTo>
                <a:lnTo>
                  <a:pt x="485" y="331"/>
                </a:lnTo>
                <a:lnTo>
                  <a:pt x="477" y="327"/>
                </a:lnTo>
                <a:lnTo>
                  <a:pt x="567" y="302"/>
                </a:lnTo>
                <a:lnTo>
                  <a:pt x="608" y="292"/>
                </a:lnTo>
                <a:lnTo>
                  <a:pt x="623" y="289"/>
                </a:lnTo>
                <a:lnTo>
                  <a:pt x="631" y="287"/>
                </a:lnTo>
                <a:close/>
                <a:moveTo>
                  <a:pt x="3111" y="283"/>
                </a:moveTo>
                <a:lnTo>
                  <a:pt x="3136" y="292"/>
                </a:lnTo>
                <a:lnTo>
                  <a:pt x="3160" y="300"/>
                </a:lnTo>
                <a:lnTo>
                  <a:pt x="3185" y="307"/>
                </a:lnTo>
                <a:lnTo>
                  <a:pt x="3209" y="313"/>
                </a:lnTo>
                <a:lnTo>
                  <a:pt x="3235" y="319"/>
                </a:lnTo>
                <a:lnTo>
                  <a:pt x="3260" y="323"/>
                </a:lnTo>
                <a:lnTo>
                  <a:pt x="3286" y="327"/>
                </a:lnTo>
                <a:lnTo>
                  <a:pt x="3311" y="330"/>
                </a:lnTo>
                <a:lnTo>
                  <a:pt x="3337" y="332"/>
                </a:lnTo>
                <a:lnTo>
                  <a:pt x="3363" y="334"/>
                </a:lnTo>
                <a:lnTo>
                  <a:pt x="3389" y="335"/>
                </a:lnTo>
                <a:lnTo>
                  <a:pt x="3415" y="335"/>
                </a:lnTo>
                <a:lnTo>
                  <a:pt x="3468" y="334"/>
                </a:lnTo>
                <a:lnTo>
                  <a:pt x="3520" y="331"/>
                </a:lnTo>
                <a:lnTo>
                  <a:pt x="3520" y="342"/>
                </a:lnTo>
                <a:lnTo>
                  <a:pt x="3517" y="352"/>
                </a:lnTo>
                <a:lnTo>
                  <a:pt x="3513" y="360"/>
                </a:lnTo>
                <a:lnTo>
                  <a:pt x="3508" y="367"/>
                </a:lnTo>
                <a:lnTo>
                  <a:pt x="3501" y="375"/>
                </a:lnTo>
                <a:lnTo>
                  <a:pt x="3437" y="380"/>
                </a:lnTo>
                <a:lnTo>
                  <a:pt x="3366" y="386"/>
                </a:lnTo>
                <a:lnTo>
                  <a:pt x="3307" y="390"/>
                </a:lnTo>
                <a:lnTo>
                  <a:pt x="3277" y="392"/>
                </a:lnTo>
                <a:lnTo>
                  <a:pt x="3231" y="392"/>
                </a:lnTo>
                <a:lnTo>
                  <a:pt x="3209" y="394"/>
                </a:lnTo>
                <a:lnTo>
                  <a:pt x="3186" y="394"/>
                </a:lnTo>
                <a:lnTo>
                  <a:pt x="3175" y="392"/>
                </a:lnTo>
                <a:lnTo>
                  <a:pt x="3164" y="391"/>
                </a:lnTo>
                <a:lnTo>
                  <a:pt x="3155" y="390"/>
                </a:lnTo>
                <a:lnTo>
                  <a:pt x="3144" y="388"/>
                </a:lnTo>
                <a:lnTo>
                  <a:pt x="3134" y="386"/>
                </a:lnTo>
                <a:lnTo>
                  <a:pt x="3125" y="383"/>
                </a:lnTo>
                <a:lnTo>
                  <a:pt x="3115" y="379"/>
                </a:lnTo>
                <a:lnTo>
                  <a:pt x="3106" y="375"/>
                </a:lnTo>
                <a:lnTo>
                  <a:pt x="3101" y="371"/>
                </a:lnTo>
                <a:lnTo>
                  <a:pt x="3096" y="365"/>
                </a:lnTo>
                <a:lnTo>
                  <a:pt x="3086" y="350"/>
                </a:lnTo>
                <a:lnTo>
                  <a:pt x="3077" y="334"/>
                </a:lnTo>
                <a:lnTo>
                  <a:pt x="3070" y="324"/>
                </a:lnTo>
                <a:lnTo>
                  <a:pt x="3063" y="316"/>
                </a:lnTo>
                <a:lnTo>
                  <a:pt x="3066" y="313"/>
                </a:lnTo>
                <a:lnTo>
                  <a:pt x="3069" y="312"/>
                </a:lnTo>
                <a:lnTo>
                  <a:pt x="3077" y="311"/>
                </a:lnTo>
                <a:lnTo>
                  <a:pt x="3086" y="308"/>
                </a:lnTo>
                <a:lnTo>
                  <a:pt x="3095" y="307"/>
                </a:lnTo>
                <a:lnTo>
                  <a:pt x="3103" y="304"/>
                </a:lnTo>
                <a:lnTo>
                  <a:pt x="3106" y="302"/>
                </a:lnTo>
                <a:lnTo>
                  <a:pt x="3108" y="300"/>
                </a:lnTo>
                <a:lnTo>
                  <a:pt x="3110" y="296"/>
                </a:lnTo>
                <a:lnTo>
                  <a:pt x="3111" y="294"/>
                </a:lnTo>
                <a:lnTo>
                  <a:pt x="3111" y="293"/>
                </a:lnTo>
                <a:lnTo>
                  <a:pt x="3111" y="289"/>
                </a:lnTo>
                <a:lnTo>
                  <a:pt x="3111" y="283"/>
                </a:lnTo>
                <a:close/>
                <a:moveTo>
                  <a:pt x="2613" y="283"/>
                </a:moveTo>
                <a:lnTo>
                  <a:pt x="2634" y="289"/>
                </a:lnTo>
                <a:lnTo>
                  <a:pt x="2657" y="297"/>
                </a:lnTo>
                <a:lnTo>
                  <a:pt x="2671" y="302"/>
                </a:lnTo>
                <a:lnTo>
                  <a:pt x="2682" y="308"/>
                </a:lnTo>
                <a:lnTo>
                  <a:pt x="2687" y="312"/>
                </a:lnTo>
                <a:lnTo>
                  <a:pt x="2693" y="316"/>
                </a:lnTo>
                <a:lnTo>
                  <a:pt x="2698" y="322"/>
                </a:lnTo>
                <a:lnTo>
                  <a:pt x="2702" y="327"/>
                </a:lnTo>
                <a:lnTo>
                  <a:pt x="2699" y="330"/>
                </a:lnTo>
                <a:lnTo>
                  <a:pt x="2697" y="334"/>
                </a:lnTo>
                <a:lnTo>
                  <a:pt x="2695" y="339"/>
                </a:lnTo>
                <a:lnTo>
                  <a:pt x="2687" y="338"/>
                </a:lnTo>
                <a:lnTo>
                  <a:pt x="2676" y="335"/>
                </a:lnTo>
                <a:lnTo>
                  <a:pt x="2664" y="330"/>
                </a:lnTo>
                <a:lnTo>
                  <a:pt x="2650" y="323"/>
                </a:lnTo>
                <a:lnTo>
                  <a:pt x="2638" y="315"/>
                </a:lnTo>
                <a:lnTo>
                  <a:pt x="2627" y="305"/>
                </a:lnTo>
                <a:lnTo>
                  <a:pt x="2623" y="300"/>
                </a:lnTo>
                <a:lnTo>
                  <a:pt x="2619" y="294"/>
                </a:lnTo>
                <a:lnTo>
                  <a:pt x="2616" y="289"/>
                </a:lnTo>
                <a:lnTo>
                  <a:pt x="2613" y="283"/>
                </a:lnTo>
                <a:close/>
                <a:moveTo>
                  <a:pt x="2488" y="283"/>
                </a:moveTo>
                <a:lnTo>
                  <a:pt x="2513" y="290"/>
                </a:lnTo>
                <a:lnTo>
                  <a:pt x="2525" y="293"/>
                </a:lnTo>
                <a:lnTo>
                  <a:pt x="2536" y="294"/>
                </a:lnTo>
                <a:lnTo>
                  <a:pt x="2541" y="302"/>
                </a:lnTo>
                <a:lnTo>
                  <a:pt x="2547" y="313"/>
                </a:lnTo>
                <a:lnTo>
                  <a:pt x="2553" y="324"/>
                </a:lnTo>
                <a:lnTo>
                  <a:pt x="2560" y="337"/>
                </a:lnTo>
                <a:lnTo>
                  <a:pt x="2560" y="354"/>
                </a:lnTo>
                <a:lnTo>
                  <a:pt x="2558" y="357"/>
                </a:lnTo>
                <a:lnTo>
                  <a:pt x="2555" y="360"/>
                </a:lnTo>
                <a:lnTo>
                  <a:pt x="2552" y="361"/>
                </a:lnTo>
                <a:lnTo>
                  <a:pt x="2544" y="361"/>
                </a:lnTo>
                <a:lnTo>
                  <a:pt x="2537" y="360"/>
                </a:lnTo>
                <a:lnTo>
                  <a:pt x="2530" y="358"/>
                </a:lnTo>
                <a:lnTo>
                  <a:pt x="2525" y="357"/>
                </a:lnTo>
                <a:lnTo>
                  <a:pt x="2521" y="354"/>
                </a:lnTo>
                <a:lnTo>
                  <a:pt x="2517" y="350"/>
                </a:lnTo>
                <a:lnTo>
                  <a:pt x="2514" y="346"/>
                </a:lnTo>
                <a:lnTo>
                  <a:pt x="2513" y="342"/>
                </a:lnTo>
                <a:lnTo>
                  <a:pt x="2510" y="337"/>
                </a:lnTo>
                <a:lnTo>
                  <a:pt x="2503" y="312"/>
                </a:lnTo>
                <a:lnTo>
                  <a:pt x="2500" y="305"/>
                </a:lnTo>
                <a:lnTo>
                  <a:pt x="2496" y="298"/>
                </a:lnTo>
                <a:lnTo>
                  <a:pt x="2492" y="290"/>
                </a:lnTo>
                <a:lnTo>
                  <a:pt x="2488" y="283"/>
                </a:lnTo>
                <a:close/>
                <a:moveTo>
                  <a:pt x="1325" y="272"/>
                </a:moveTo>
                <a:lnTo>
                  <a:pt x="1346" y="297"/>
                </a:lnTo>
                <a:lnTo>
                  <a:pt x="1350" y="301"/>
                </a:lnTo>
                <a:lnTo>
                  <a:pt x="1355" y="305"/>
                </a:lnTo>
                <a:lnTo>
                  <a:pt x="1356" y="307"/>
                </a:lnTo>
                <a:lnTo>
                  <a:pt x="1359" y="308"/>
                </a:lnTo>
                <a:lnTo>
                  <a:pt x="1365" y="308"/>
                </a:lnTo>
                <a:lnTo>
                  <a:pt x="1369" y="308"/>
                </a:lnTo>
                <a:lnTo>
                  <a:pt x="1373" y="307"/>
                </a:lnTo>
                <a:lnTo>
                  <a:pt x="1377" y="305"/>
                </a:lnTo>
                <a:lnTo>
                  <a:pt x="1381" y="302"/>
                </a:lnTo>
                <a:lnTo>
                  <a:pt x="1388" y="297"/>
                </a:lnTo>
                <a:lnTo>
                  <a:pt x="1397" y="293"/>
                </a:lnTo>
                <a:lnTo>
                  <a:pt x="1395" y="302"/>
                </a:lnTo>
                <a:lnTo>
                  <a:pt x="1392" y="311"/>
                </a:lnTo>
                <a:lnTo>
                  <a:pt x="1389" y="315"/>
                </a:lnTo>
                <a:lnTo>
                  <a:pt x="1386" y="319"/>
                </a:lnTo>
                <a:lnTo>
                  <a:pt x="1380" y="327"/>
                </a:lnTo>
                <a:lnTo>
                  <a:pt x="1373" y="335"/>
                </a:lnTo>
                <a:lnTo>
                  <a:pt x="1365" y="341"/>
                </a:lnTo>
                <a:lnTo>
                  <a:pt x="1356" y="346"/>
                </a:lnTo>
                <a:lnTo>
                  <a:pt x="1348" y="350"/>
                </a:lnTo>
                <a:lnTo>
                  <a:pt x="1344" y="347"/>
                </a:lnTo>
                <a:lnTo>
                  <a:pt x="1340" y="345"/>
                </a:lnTo>
                <a:lnTo>
                  <a:pt x="1336" y="341"/>
                </a:lnTo>
                <a:lnTo>
                  <a:pt x="1332" y="337"/>
                </a:lnTo>
                <a:lnTo>
                  <a:pt x="1329" y="331"/>
                </a:lnTo>
                <a:lnTo>
                  <a:pt x="1328" y="327"/>
                </a:lnTo>
                <a:lnTo>
                  <a:pt x="1326" y="322"/>
                </a:lnTo>
                <a:lnTo>
                  <a:pt x="1325" y="317"/>
                </a:lnTo>
                <a:lnTo>
                  <a:pt x="1325" y="272"/>
                </a:lnTo>
                <a:close/>
                <a:moveTo>
                  <a:pt x="1632" y="267"/>
                </a:moveTo>
                <a:lnTo>
                  <a:pt x="1633" y="270"/>
                </a:lnTo>
                <a:lnTo>
                  <a:pt x="1633" y="271"/>
                </a:lnTo>
                <a:lnTo>
                  <a:pt x="1636" y="274"/>
                </a:lnTo>
                <a:lnTo>
                  <a:pt x="1639" y="278"/>
                </a:lnTo>
                <a:lnTo>
                  <a:pt x="1639" y="281"/>
                </a:lnTo>
                <a:lnTo>
                  <a:pt x="1639" y="285"/>
                </a:lnTo>
                <a:lnTo>
                  <a:pt x="1639" y="290"/>
                </a:lnTo>
                <a:lnTo>
                  <a:pt x="1637" y="297"/>
                </a:lnTo>
                <a:lnTo>
                  <a:pt x="1633" y="311"/>
                </a:lnTo>
                <a:lnTo>
                  <a:pt x="1630" y="327"/>
                </a:lnTo>
                <a:lnTo>
                  <a:pt x="1629" y="335"/>
                </a:lnTo>
                <a:lnTo>
                  <a:pt x="1628" y="343"/>
                </a:lnTo>
                <a:lnTo>
                  <a:pt x="1628" y="345"/>
                </a:lnTo>
                <a:lnTo>
                  <a:pt x="1626" y="347"/>
                </a:lnTo>
                <a:lnTo>
                  <a:pt x="1622" y="349"/>
                </a:lnTo>
                <a:lnTo>
                  <a:pt x="1620" y="350"/>
                </a:lnTo>
                <a:lnTo>
                  <a:pt x="1616" y="350"/>
                </a:lnTo>
                <a:lnTo>
                  <a:pt x="1611" y="350"/>
                </a:lnTo>
                <a:lnTo>
                  <a:pt x="1607" y="349"/>
                </a:lnTo>
                <a:lnTo>
                  <a:pt x="1603" y="346"/>
                </a:lnTo>
                <a:lnTo>
                  <a:pt x="1602" y="343"/>
                </a:lnTo>
                <a:lnTo>
                  <a:pt x="1599" y="339"/>
                </a:lnTo>
                <a:lnTo>
                  <a:pt x="1598" y="337"/>
                </a:lnTo>
                <a:lnTo>
                  <a:pt x="1598" y="331"/>
                </a:lnTo>
                <a:lnTo>
                  <a:pt x="1596" y="327"/>
                </a:lnTo>
                <a:lnTo>
                  <a:pt x="1598" y="322"/>
                </a:lnTo>
                <a:lnTo>
                  <a:pt x="1601" y="313"/>
                </a:lnTo>
                <a:lnTo>
                  <a:pt x="1610" y="296"/>
                </a:lnTo>
                <a:lnTo>
                  <a:pt x="1616" y="286"/>
                </a:lnTo>
                <a:lnTo>
                  <a:pt x="1621" y="278"/>
                </a:lnTo>
                <a:lnTo>
                  <a:pt x="1626" y="271"/>
                </a:lnTo>
                <a:lnTo>
                  <a:pt x="1632" y="267"/>
                </a:lnTo>
                <a:close/>
                <a:moveTo>
                  <a:pt x="2567" y="256"/>
                </a:moveTo>
                <a:lnTo>
                  <a:pt x="2574" y="263"/>
                </a:lnTo>
                <a:lnTo>
                  <a:pt x="2582" y="271"/>
                </a:lnTo>
                <a:lnTo>
                  <a:pt x="2590" y="282"/>
                </a:lnTo>
                <a:lnTo>
                  <a:pt x="2594" y="287"/>
                </a:lnTo>
                <a:lnTo>
                  <a:pt x="2598" y="294"/>
                </a:lnTo>
                <a:lnTo>
                  <a:pt x="2600" y="298"/>
                </a:lnTo>
                <a:lnTo>
                  <a:pt x="2604" y="304"/>
                </a:lnTo>
                <a:lnTo>
                  <a:pt x="2611" y="313"/>
                </a:lnTo>
                <a:lnTo>
                  <a:pt x="2619" y="324"/>
                </a:lnTo>
                <a:lnTo>
                  <a:pt x="2627" y="337"/>
                </a:lnTo>
                <a:lnTo>
                  <a:pt x="2627" y="356"/>
                </a:lnTo>
                <a:lnTo>
                  <a:pt x="2618" y="352"/>
                </a:lnTo>
                <a:lnTo>
                  <a:pt x="2607" y="347"/>
                </a:lnTo>
                <a:lnTo>
                  <a:pt x="2594" y="339"/>
                </a:lnTo>
                <a:lnTo>
                  <a:pt x="2583" y="331"/>
                </a:lnTo>
                <a:lnTo>
                  <a:pt x="2573" y="322"/>
                </a:lnTo>
                <a:lnTo>
                  <a:pt x="2567" y="317"/>
                </a:lnTo>
                <a:lnTo>
                  <a:pt x="2563" y="312"/>
                </a:lnTo>
                <a:lnTo>
                  <a:pt x="2558" y="302"/>
                </a:lnTo>
                <a:lnTo>
                  <a:pt x="2556" y="297"/>
                </a:lnTo>
                <a:lnTo>
                  <a:pt x="2555" y="293"/>
                </a:lnTo>
                <a:lnTo>
                  <a:pt x="2555" y="287"/>
                </a:lnTo>
                <a:lnTo>
                  <a:pt x="2556" y="283"/>
                </a:lnTo>
                <a:lnTo>
                  <a:pt x="2560" y="274"/>
                </a:lnTo>
                <a:lnTo>
                  <a:pt x="2564" y="266"/>
                </a:lnTo>
                <a:lnTo>
                  <a:pt x="2566" y="260"/>
                </a:lnTo>
                <a:lnTo>
                  <a:pt x="2567" y="256"/>
                </a:lnTo>
                <a:close/>
                <a:moveTo>
                  <a:pt x="2196" y="256"/>
                </a:moveTo>
                <a:lnTo>
                  <a:pt x="2203" y="263"/>
                </a:lnTo>
                <a:lnTo>
                  <a:pt x="2210" y="270"/>
                </a:lnTo>
                <a:lnTo>
                  <a:pt x="2215" y="278"/>
                </a:lnTo>
                <a:lnTo>
                  <a:pt x="2219" y="286"/>
                </a:lnTo>
                <a:lnTo>
                  <a:pt x="2225" y="294"/>
                </a:lnTo>
                <a:lnTo>
                  <a:pt x="2228" y="301"/>
                </a:lnTo>
                <a:lnTo>
                  <a:pt x="2230" y="308"/>
                </a:lnTo>
                <a:lnTo>
                  <a:pt x="2230" y="313"/>
                </a:lnTo>
                <a:lnTo>
                  <a:pt x="2230" y="319"/>
                </a:lnTo>
                <a:lnTo>
                  <a:pt x="2229" y="323"/>
                </a:lnTo>
                <a:lnTo>
                  <a:pt x="2226" y="326"/>
                </a:lnTo>
                <a:lnTo>
                  <a:pt x="2224" y="328"/>
                </a:lnTo>
                <a:lnTo>
                  <a:pt x="2219" y="331"/>
                </a:lnTo>
                <a:lnTo>
                  <a:pt x="2217" y="332"/>
                </a:lnTo>
                <a:lnTo>
                  <a:pt x="2211" y="334"/>
                </a:lnTo>
                <a:lnTo>
                  <a:pt x="2207" y="335"/>
                </a:lnTo>
                <a:lnTo>
                  <a:pt x="2204" y="334"/>
                </a:lnTo>
                <a:lnTo>
                  <a:pt x="2202" y="334"/>
                </a:lnTo>
                <a:lnTo>
                  <a:pt x="2196" y="330"/>
                </a:lnTo>
                <a:lnTo>
                  <a:pt x="2189" y="324"/>
                </a:lnTo>
                <a:lnTo>
                  <a:pt x="2183" y="317"/>
                </a:lnTo>
                <a:lnTo>
                  <a:pt x="2170" y="302"/>
                </a:lnTo>
                <a:lnTo>
                  <a:pt x="2157" y="285"/>
                </a:lnTo>
                <a:lnTo>
                  <a:pt x="2159" y="281"/>
                </a:lnTo>
                <a:lnTo>
                  <a:pt x="2164" y="277"/>
                </a:lnTo>
                <a:lnTo>
                  <a:pt x="2168" y="274"/>
                </a:lnTo>
                <a:lnTo>
                  <a:pt x="2173" y="270"/>
                </a:lnTo>
                <a:lnTo>
                  <a:pt x="2196" y="256"/>
                </a:lnTo>
                <a:close/>
                <a:moveTo>
                  <a:pt x="2827" y="252"/>
                </a:moveTo>
                <a:lnTo>
                  <a:pt x="2836" y="255"/>
                </a:lnTo>
                <a:lnTo>
                  <a:pt x="2844" y="256"/>
                </a:lnTo>
                <a:lnTo>
                  <a:pt x="2857" y="257"/>
                </a:lnTo>
                <a:lnTo>
                  <a:pt x="2871" y="256"/>
                </a:lnTo>
                <a:lnTo>
                  <a:pt x="2885" y="256"/>
                </a:lnTo>
                <a:lnTo>
                  <a:pt x="2890" y="256"/>
                </a:lnTo>
                <a:lnTo>
                  <a:pt x="2896" y="257"/>
                </a:lnTo>
                <a:lnTo>
                  <a:pt x="2898" y="257"/>
                </a:lnTo>
                <a:lnTo>
                  <a:pt x="2901" y="259"/>
                </a:lnTo>
                <a:lnTo>
                  <a:pt x="2907" y="262"/>
                </a:lnTo>
                <a:lnTo>
                  <a:pt x="2912" y="267"/>
                </a:lnTo>
                <a:lnTo>
                  <a:pt x="2917" y="272"/>
                </a:lnTo>
                <a:lnTo>
                  <a:pt x="2922" y="282"/>
                </a:lnTo>
                <a:lnTo>
                  <a:pt x="2926" y="292"/>
                </a:lnTo>
                <a:lnTo>
                  <a:pt x="2893" y="292"/>
                </a:lnTo>
                <a:lnTo>
                  <a:pt x="2887" y="292"/>
                </a:lnTo>
                <a:lnTo>
                  <a:pt x="2882" y="290"/>
                </a:lnTo>
                <a:lnTo>
                  <a:pt x="2874" y="289"/>
                </a:lnTo>
                <a:lnTo>
                  <a:pt x="2867" y="286"/>
                </a:lnTo>
                <a:lnTo>
                  <a:pt x="2851" y="281"/>
                </a:lnTo>
                <a:lnTo>
                  <a:pt x="2834" y="274"/>
                </a:lnTo>
                <a:lnTo>
                  <a:pt x="2833" y="270"/>
                </a:lnTo>
                <a:lnTo>
                  <a:pt x="2833" y="264"/>
                </a:lnTo>
                <a:lnTo>
                  <a:pt x="2830" y="259"/>
                </a:lnTo>
                <a:lnTo>
                  <a:pt x="2827" y="252"/>
                </a:lnTo>
                <a:close/>
                <a:moveTo>
                  <a:pt x="1442" y="251"/>
                </a:moveTo>
                <a:lnTo>
                  <a:pt x="1448" y="251"/>
                </a:lnTo>
                <a:lnTo>
                  <a:pt x="1452" y="252"/>
                </a:lnTo>
                <a:lnTo>
                  <a:pt x="1463" y="256"/>
                </a:lnTo>
                <a:lnTo>
                  <a:pt x="1474" y="260"/>
                </a:lnTo>
                <a:lnTo>
                  <a:pt x="1481" y="262"/>
                </a:lnTo>
                <a:lnTo>
                  <a:pt x="1486" y="262"/>
                </a:lnTo>
                <a:lnTo>
                  <a:pt x="1486" y="297"/>
                </a:lnTo>
                <a:lnTo>
                  <a:pt x="1478" y="302"/>
                </a:lnTo>
                <a:lnTo>
                  <a:pt x="1471" y="308"/>
                </a:lnTo>
                <a:lnTo>
                  <a:pt x="1467" y="309"/>
                </a:lnTo>
                <a:lnTo>
                  <a:pt x="1463" y="312"/>
                </a:lnTo>
                <a:lnTo>
                  <a:pt x="1457" y="313"/>
                </a:lnTo>
                <a:lnTo>
                  <a:pt x="1453" y="313"/>
                </a:lnTo>
                <a:lnTo>
                  <a:pt x="1449" y="313"/>
                </a:lnTo>
                <a:lnTo>
                  <a:pt x="1445" y="312"/>
                </a:lnTo>
                <a:lnTo>
                  <a:pt x="1441" y="311"/>
                </a:lnTo>
                <a:lnTo>
                  <a:pt x="1437" y="308"/>
                </a:lnTo>
                <a:lnTo>
                  <a:pt x="1431" y="302"/>
                </a:lnTo>
                <a:lnTo>
                  <a:pt x="1427" y="297"/>
                </a:lnTo>
                <a:lnTo>
                  <a:pt x="1423" y="290"/>
                </a:lnTo>
                <a:lnTo>
                  <a:pt x="1421" y="282"/>
                </a:lnTo>
                <a:lnTo>
                  <a:pt x="1419" y="277"/>
                </a:lnTo>
                <a:lnTo>
                  <a:pt x="1419" y="271"/>
                </a:lnTo>
                <a:lnTo>
                  <a:pt x="1419" y="267"/>
                </a:lnTo>
                <a:lnTo>
                  <a:pt x="1421" y="263"/>
                </a:lnTo>
                <a:lnTo>
                  <a:pt x="1423" y="259"/>
                </a:lnTo>
                <a:lnTo>
                  <a:pt x="1426" y="256"/>
                </a:lnTo>
                <a:lnTo>
                  <a:pt x="1429" y="253"/>
                </a:lnTo>
                <a:lnTo>
                  <a:pt x="1433" y="252"/>
                </a:lnTo>
                <a:lnTo>
                  <a:pt x="1438" y="251"/>
                </a:lnTo>
                <a:lnTo>
                  <a:pt x="1442" y="251"/>
                </a:lnTo>
                <a:close/>
                <a:moveTo>
                  <a:pt x="1245" y="251"/>
                </a:moveTo>
                <a:lnTo>
                  <a:pt x="1245" y="257"/>
                </a:lnTo>
                <a:lnTo>
                  <a:pt x="1245" y="263"/>
                </a:lnTo>
                <a:lnTo>
                  <a:pt x="1246" y="268"/>
                </a:lnTo>
                <a:lnTo>
                  <a:pt x="1247" y="272"/>
                </a:lnTo>
                <a:lnTo>
                  <a:pt x="1249" y="277"/>
                </a:lnTo>
                <a:lnTo>
                  <a:pt x="1252" y="279"/>
                </a:lnTo>
                <a:lnTo>
                  <a:pt x="1257" y="283"/>
                </a:lnTo>
                <a:lnTo>
                  <a:pt x="1264" y="286"/>
                </a:lnTo>
                <a:lnTo>
                  <a:pt x="1269" y="287"/>
                </a:lnTo>
                <a:lnTo>
                  <a:pt x="1277" y="287"/>
                </a:lnTo>
                <a:lnTo>
                  <a:pt x="1286" y="286"/>
                </a:lnTo>
                <a:lnTo>
                  <a:pt x="1292" y="285"/>
                </a:lnTo>
                <a:lnTo>
                  <a:pt x="1299" y="281"/>
                </a:lnTo>
                <a:lnTo>
                  <a:pt x="1307" y="278"/>
                </a:lnTo>
                <a:lnTo>
                  <a:pt x="1305" y="289"/>
                </a:lnTo>
                <a:lnTo>
                  <a:pt x="1301" y="300"/>
                </a:lnTo>
                <a:lnTo>
                  <a:pt x="1298" y="304"/>
                </a:lnTo>
                <a:lnTo>
                  <a:pt x="1295" y="307"/>
                </a:lnTo>
                <a:lnTo>
                  <a:pt x="1290" y="313"/>
                </a:lnTo>
                <a:lnTo>
                  <a:pt x="1283" y="319"/>
                </a:lnTo>
                <a:lnTo>
                  <a:pt x="1276" y="322"/>
                </a:lnTo>
                <a:lnTo>
                  <a:pt x="1268" y="323"/>
                </a:lnTo>
                <a:lnTo>
                  <a:pt x="1260" y="324"/>
                </a:lnTo>
                <a:lnTo>
                  <a:pt x="1252" y="323"/>
                </a:lnTo>
                <a:lnTo>
                  <a:pt x="1246" y="322"/>
                </a:lnTo>
                <a:lnTo>
                  <a:pt x="1241" y="317"/>
                </a:lnTo>
                <a:lnTo>
                  <a:pt x="1237" y="312"/>
                </a:lnTo>
                <a:lnTo>
                  <a:pt x="1234" y="307"/>
                </a:lnTo>
                <a:lnTo>
                  <a:pt x="1232" y="300"/>
                </a:lnTo>
                <a:lnTo>
                  <a:pt x="1231" y="297"/>
                </a:lnTo>
                <a:lnTo>
                  <a:pt x="1231" y="293"/>
                </a:lnTo>
                <a:lnTo>
                  <a:pt x="1231" y="285"/>
                </a:lnTo>
                <a:lnTo>
                  <a:pt x="1231" y="281"/>
                </a:lnTo>
                <a:lnTo>
                  <a:pt x="1231" y="275"/>
                </a:lnTo>
                <a:lnTo>
                  <a:pt x="1234" y="267"/>
                </a:lnTo>
                <a:lnTo>
                  <a:pt x="1239" y="259"/>
                </a:lnTo>
                <a:lnTo>
                  <a:pt x="1245" y="251"/>
                </a:lnTo>
                <a:close/>
                <a:moveTo>
                  <a:pt x="2958" y="245"/>
                </a:moveTo>
                <a:lnTo>
                  <a:pt x="2967" y="247"/>
                </a:lnTo>
                <a:lnTo>
                  <a:pt x="2979" y="249"/>
                </a:lnTo>
                <a:lnTo>
                  <a:pt x="3017" y="257"/>
                </a:lnTo>
                <a:lnTo>
                  <a:pt x="3061" y="267"/>
                </a:lnTo>
                <a:lnTo>
                  <a:pt x="3099" y="274"/>
                </a:lnTo>
                <a:lnTo>
                  <a:pt x="3071" y="281"/>
                </a:lnTo>
                <a:lnTo>
                  <a:pt x="3040" y="286"/>
                </a:lnTo>
                <a:lnTo>
                  <a:pt x="3014" y="290"/>
                </a:lnTo>
                <a:lnTo>
                  <a:pt x="2998" y="293"/>
                </a:lnTo>
                <a:lnTo>
                  <a:pt x="2977" y="293"/>
                </a:lnTo>
                <a:lnTo>
                  <a:pt x="2967" y="292"/>
                </a:lnTo>
                <a:lnTo>
                  <a:pt x="2961" y="290"/>
                </a:lnTo>
                <a:lnTo>
                  <a:pt x="2956" y="289"/>
                </a:lnTo>
                <a:lnTo>
                  <a:pt x="2952" y="287"/>
                </a:lnTo>
                <a:lnTo>
                  <a:pt x="2946" y="285"/>
                </a:lnTo>
                <a:lnTo>
                  <a:pt x="2942" y="282"/>
                </a:lnTo>
                <a:lnTo>
                  <a:pt x="2939" y="279"/>
                </a:lnTo>
                <a:lnTo>
                  <a:pt x="2937" y="275"/>
                </a:lnTo>
                <a:lnTo>
                  <a:pt x="2934" y="270"/>
                </a:lnTo>
                <a:lnTo>
                  <a:pt x="2934" y="267"/>
                </a:lnTo>
                <a:lnTo>
                  <a:pt x="2932" y="263"/>
                </a:lnTo>
                <a:lnTo>
                  <a:pt x="2932" y="256"/>
                </a:lnTo>
                <a:lnTo>
                  <a:pt x="2938" y="255"/>
                </a:lnTo>
                <a:lnTo>
                  <a:pt x="2943" y="251"/>
                </a:lnTo>
                <a:lnTo>
                  <a:pt x="2950" y="247"/>
                </a:lnTo>
                <a:lnTo>
                  <a:pt x="2953" y="247"/>
                </a:lnTo>
                <a:lnTo>
                  <a:pt x="2958" y="245"/>
                </a:lnTo>
                <a:close/>
                <a:moveTo>
                  <a:pt x="2676" y="241"/>
                </a:moveTo>
                <a:lnTo>
                  <a:pt x="2682" y="242"/>
                </a:lnTo>
                <a:lnTo>
                  <a:pt x="2687" y="245"/>
                </a:lnTo>
                <a:lnTo>
                  <a:pt x="2701" y="249"/>
                </a:lnTo>
                <a:lnTo>
                  <a:pt x="2729" y="259"/>
                </a:lnTo>
                <a:lnTo>
                  <a:pt x="2743" y="264"/>
                </a:lnTo>
                <a:lnTo>
                  <a:pt x="2757" y="271"/>
                </a:lnTo>
                <a:lnTo>
                  <a:pt x="2762" y="275"/>
                </a:lnTo>
                <a:lnTo>
                  <a:pt x="2766" y="279"/>
                </a:lnTo>
                <a:lnTo>
                  <a:pt x="2769" y="282"/>
                </a:lnTo>
                <a:lnTo>
                  <a:pt x="2772" y="283"/>
                </a:lnTo>
                <a:lnTo>
                  <a:pt x="2774" y="289"/>
                </a:lnTo>
                <a:lnTo>
                  <a:pt x="2774" y="313"/>
                </a:lnTo>
                <a:lnTo>
                  <a:pt x="2736" y="313"/>
                </a:lnTo>
                <a:lnTo>
                  <a:pt x="2731" y="312"/>
                </a:lnTo>
                <a:lnTo>
                  <a:pt x="2724" y="311"/>
                </a:lnTo>
                <a:lnTo>
                  <a:pt x="2709" y="304"/>
                </a:lnTo>
                <a:lnTo>
                  <a:pt x="2676" y="286"/>
                </a:lnTo>
                <a:lnTo>
                  <a:pt x="2676" y="241"/>
                </a:lnTo>
                <a:close/>
                <a:moveTo>
                  <a:pt x="1588" y="241"/>
                </a:moveTo>
                <a:lnTo>
                  <a:pt x="1617" y="241"/>
                </a:lnTo>
                <a:lnTo>
                  <a:pt x="1610" y="262"/>
                </a:lnTo>
                <a:lnTo>
                  <a:pt x="1606" y="271"/>
                </a:lnTo>
                <a:lnTo>
                  <a:pt x="1601" y="279"/>
                </a:lnTo>
                <a:lnTo>
                  <a:pt x="1596" y="286"/>
                </a:lnTo>
                <a:lnTo>
                  <a:pt x="1591" y="293"/>
                </a:lnTo>
                <a:lnTo>
                  <a:pt x="1586" y="298"/>
                </a:lnTo>
                <a:lnTo>
                  <a:pt x="1580" y="302"/>
                </a:lnTo>
                <a:lnTo>
                  <a:pt x="1556" y="302"/>
                </a:lnTo>
                <a:lnTo>
                  <a:pt x="1560" y="285"/>
                </a:lnTo>
                <a:lnTo>
                  <a:pt x="1561" y="277"/>
                </a:lnTo>
                <a:lnTo>
                  <a:pt x="1565" y="267"/>
                </a:lnTo>
                <a:lnTo>
                  <a:pt x="1569" y="259"/>
                </a:lnTo>
                <a:lnTo>
                  <a:pt x="1571" y="256"/>
                </a:lnTo>
                <a:lnTo>
                  <a:pt x="1573" y="252"/>
                </a:lnTo>
                <a:lnTo>
                  <a:pt x="1577" y="249"/>
                </a:lnTo>
                <a:lnTo>
                  <a:pt x="1580" y="245"/>
                </a:lnTo>
                <a:lnTo>
                  <a:pt x="1588" y="241"/>
                </a:lnTo>
                <a:close/>
                <a:moveTo>
                  <a:pt x="1140" y="241"/>
                </a:moveTo>
                <a:lnTo>
                  <a:pt x="1138" y="249"/>
                </a:lnTo>
                <a:lnTo>
                  <a:pt x="1138" y="260"/>
                </a:lnTo>
                <a:lnTo>
                  <a:pt x="1137" y="272"/>
                </a:lnTo>
                <a:lnTo>
                  <a:pt x="1134" y="285"/>
                </a:lnTo>
                <a:lnTo>
                  <a:pt x="1133" y="290"/>
                </a:lnTo>
                <a:lnTo>
                  <a:pt x="1132" y="296"/>
                </a:lnTo>
                <a:lnTo>
                  <a:pt x="1129" y="301"/>
                </a:lnTo>
                <a:lnTo>
                  <a:pt x="1127" y="302"/>
                </a:lnTo>
                <a:lnTo>
                  <a:pt x="1126" y="305"/>
                </a:lnTo>
                <a:lnTo>
                  <a:pt x="1122" y="308"/>
                </a:lnTo>
                <a:lnTo>
                  <a:pt x="1118" y="311"/>
                </a:lnTo>
                <a:lnTo>
                  <a:pt x="1112" y="312"/>
                </a:lnTo>
                <a:lnTo>
                  <a:pt x="1107" y="313"/>
                </a:lnTo>
                <a:lnTo>
                  <a:pt x="1063" y="313"/>
                </a:lnTo>
                <a:lnTo>
                  <a:pt x="1063" y="289"/>
                </a:lnTo>
                <a:lnTo>
                  <a:pt x="1063" y="283"/>
                </a:lnTo>
                <a:lnTo>
                  <a:pt x="1066" y="277"/>
                </a:lnTo>
                <a:lnTo>
                  <a:pt x="1067" y="274"/>
                </a:lnTo>
                <a:lnTo>
                  <a:pt x="1069" y="272"/>
                </a:lnTo>
                <a:lnTo>
                  <a:pt x="1073" y="268"/>
                </a:lnTo>
                <a:lnTo>
                  <a:pt x="1077" y="264"/>
                </a:lnTo>
                <a:lnTo>
                  <a:pt x="1082" y="262"/>
                </a:lnTo>
                <a:lnTo>
                  <a:pt x="1095" y="257"/>
                </a:lnTo>
                <a:lnTo>
                  <a:pt x="1121" y="249"/>
                </a:lnTo>
                <a:lnTo>
                  <a:pt x="1132" y="245"/>
                </a:lnTo>
                <a:lnTo>
                  <a:pt x="1137" y="244"/>
                </a:lnTo>
                <a:lnTo>
                  <a:pt x="1140" y="241"/>
                </a:lnTo>
                <a:close/>
                <a:moveTo>
                  <a:pt x="878" y="241"/>
                </a:moveTo>
                <a:lnTo>
                  <a:pt x="901" y="241"/>
                </a:lnTo>
                <a:lnTo>
                  <a:pt x="897" y="247"/>
                </a:lnTo>
                <a:lnTo>
                  <a:pt x="894" y="251"/>
                </a:lnTo>
                <a:lnTo>
                  <a:pt x="890" y="260"/>
                </a:lnTo>
                <a:lnTo>
                  <a:pt x="888" y="268"/>
                </a:lnTo>
                <a:lnTo>
                  <a:pt x="885" y="272"/>
                </a:lnTo>
                <a:lnTo>
                  <a:pt x="882" y="275"/>
                </a:lnTo>
                <a:lnTo>
                  <a:pt x="879" y="279"/>
                </a:lnTo>
                <a:lnTo>
                  <a:pt x="875" y="283"/>
                </a:lnTo>
                <a:lnTo>
                  <a:pt x="866" y="289"/>
                </a:lnTo>
                <a:lnTo>
                  <a:pt x="853" y="296"/>
                </a:lnTo>
                <a:lnTo>
                  <a:pt x="841" y="302"/>
                </a:lnTo>
                <a:lnTo>
                  <a:pt x="780" y="296"/>
                </a:lnTo>
                <a:lnTo>
                  <a:pt x="807" y="277"/>
                </a:lnTo>
                <a:lnTo>
                  <a:pt x="822" y="268"/>
                </a:lnTo>
                <a:lnTo>
                  <a:pt x="837" y="259"/>
                </a:lnTo>
                <a:lnTo>
                  <a:pt x="849" y="252"/>
                </a:lnTo>
                <a:lnTo>
                  <a:pt x="862" y="247"/>
                </a:lnTo>
                <a:lnTo>
                  <a:pt x="871" y="242"/>
                </a:lnTo>
                <a:lnTo>
                  <a:pt x="875" y="241"/>
                </a:lnTo>
                <a:lnTo>
                  <a:pt x="878" y="241"/>
                </a:lnTo>
                <a:close/>
                <a:moveTo>
                  <a:pt x="731" y="240"/>
                </a:moveTo>
                <a:lnTo>
                  <a:pt x="736" y="241"/>
                </a:lnTo>
                <a:lnTo>
                  <a:pt x="744" y="242"/>
                </a:lnTo>
                <a:lnTo>
                  <a:pt x="762" y="249"/>
                </a:lnTo>
                <a:lnTo>
                  <a:pt x="783" y="256"/>
                </a:lnTo>
                <a:lnTo>
                  <a:pt x="802" y="263"/>
                </a:lnTo>
                <a:lnTo>
                  <a:pt x="793" y="272"/>
                </a:lnTo>
                <a:lnTo>
                  <a:pt x="785" y="279"/>
                </a:lnTo>
                <a:lnTo>
                  <a:pt x="777" y="286"/>
                </a:lnTo>
                <a:lnTo>
                  <a:pt x="769" y="290"/>
                </a:lnTo>
                <a:lnTo>
                  <a:pt x="759" y="293"/>
                </a:lnTo>
                <a:lnTo>
                  <a:pt x="748" y="296"/>
                </a:lnTo>
                <a:lnTo>
                  <a:pt x="736" y="297"/>
                </a:lnTo>
                <a:lnTo>
                  <a:pt x="725" y="298"/>
                </a:lnTo>
                <a:lnTo>
                  <a:pt x="720" y="297"/>
                </a:lnTo>
                <a:lnTo>
                  <a:pt x="712" y="296"/>
                </a:lnTo>
                <a:lnTo>
                  <a:pt x="694" y="292"/>
                </a:lnTo>
                <a:lnTo>
                  <a:pt x="673" y="283"/>
                </a:lnTo>
                <a:lnTo>
                  <a:pt x="664" y="279"/>
                </a:lnTo>
                <a:lnTo>
                  <a:pt x="654" y="274"/>
                </a:lnTo>
                <a:lnTo>
                  <a:pt x="673" y="263"/>
                </a:lnTo>
                <a:lnTo>
                  <a:pt x="697" y="252"/>
                </a:lnTo>
                <a:lnTo>
                  <a:pt x="716" y="244"/>
                </a:lnTo>
                <a:lnTo>
                  <a:pt x="724" y="241"/>
                </a:lnTo>
                <a:lnTo>
                  <a:pt x="731" y="240"/>
                </a:lnTo>
                <a:close/>
                <a:moveTo>
                  <a:pt x="2204" y="230"/>
                </a:moveTo>
                <a:lnTo>
                  <a:pt x="2249" y="230"/>
                </a:lnTo>
                <a:lnTo>
                  <a:pt x="2254" y="237"/>
                </a:lnTo>
                <a:lnTo>
                  <a:pt x="2258" y="244"/>
                </a:lnTo>
                <a:lnTo>
                  <a:pt x="2263" y="257"/>
                </a:lnTo>
                <a:lnTo>
                  <a:pt x="2273" y="285"/>
                </a:lnTo>
                <a:lnTo>
                  <a:pt x="2269" y="289"/>
                </a:lnTo>
                <a:lnTo>
                  <a:pt x="2267" y="292"/>
                </a:lnTo>
                <a:lnTo>
                  <a:pt x="2263" y="293"/>
                </a:lnTo>
                <a:lnTo>
                  <a:pt x="2256" y="293"/>
                </a:lnTo>
                <a:lnTo>
                  <a:pt x="2252" y="292"/>
                </a:lnTo>
                <a:lnTo>
                  <a:pt x="2248" y="292"/>
                </a:lnTo>
                <a:lnTo>
                  <a:pt x="2243" y="289"/>
                </a:lnTo>
                <a:lnTo>
                  <a:pt x="2239" y="286"/>
                </a:lnTo>
                <a:lnTo>
                  <a:pt x="2234" y="283"/>
                </a:lnTo>
                <a:lnTo>
                  <a:pt x="2232" y="279"/>
                </a:lnTo>
                <a:lnTo>
                  <a:pt x="2224" y="270"/>
                </a:lnTo>
                <a:lnTo>
                  <a:pt x="2218" y="260"/>
                </a:lnTo>
                <a:lnTo>
                  <a:pt x="2213" y="249"/>
                </a:lnTo>
                <a:lnTo>
                  <a:pt x="2209" y="240"/>
                </a:lnTo>
                <a:lnTo>
                  <a:pt x="2204" y="230"/>
                </a:lnTo>
                <a:close/>
                <a:moveTo>
                  <a:pt x="1558" y="230"/>
                </a:moveTo>
                <a:lnTo>
                  <a:pt x="1561" y="233"/>
                </a:lnTo>
                <a:lnTo>
                  <a:pt x="1565" y="234"/>
                </a:lnTo>
                <a:lnTo>
                  <a:pt x="1571" y="237"/>
                </a:lnTo>
                <a:lnTo>
                  <a:pt x="1565" y="244"/>
                </a:lnTo>
                <a:lnTo>
                  <a:pt x="1562" y="252"/>
                </a:lnTo>
                <a:lnTo>
                  <a:pt x="1558" y="259"/>
                </a:lnTo>
                <a:lnTo>
                  <a:pt x="1556" y="266"/>
                </a:lnTo>
                <a:lnTo>
                  <a:pt x="1549" y="289"/>
                </a:lnTo>
                <a:lnTo>
                  <a:pt x="1546" y="293"/>
                </a:lnTo>
                <a:lnTo>
                  <a:pt x="1545" y="297"/>
                </a:lnTo>
                <a:lnTo>
                  <a:pt x="1542" y="301"/>
                </a:lnTo>
                <a:lnTo>
                  <a:pt x="1539" y="304"/>
                </a:lnTo>
                <a:lnTo>
                  <a:pt x="1535" y="305"/>
                </a:lnTo>
                <a:lnTo>
                  <a:pt x="1531" y="307"/>
                </a:lnTo>
                <a:lnTo>
                  <a:pt x="1526" y="308"/>
                </a:lnTo>
                <a:lnTo>
                  <a:pt x="1519" y="308"/>
                </a:lnTo>
                <a:lnTo>
                  <a:pt x="1513" y="308"/>
                </a:lnTo>
                <a:lnTo>
                  <a:pt x="1509" y="305"/>
                </a:lnTo>
                <a:lnTo>
                  <a:pt x="1506" y="302"/>
                </a:lnTo>
                <a:lnTo>
                  <a:pt x="1504" y="298"/>
                </a:lnTo>
                <a:lnTo>
                  <a:pt x="1501" y="294"/>
                </a:lnTo>
                <a:lnTo>
                  <a:pt x="1500" y="290"/>
                </a:lnTo>
                <a:lnTo>
                  <a:pt x="1498" y="285"/>
                </a:lnTo>
                <a:lnTo>
                  <a:pt x="1497" y="279"/>
                </a:lnTo>
                <a:lnTo>
                  <a:pt x="1500" y="277"/>
                </a:lnTo>
                <a:lnTo>
                  <a:pt x="1504" y="270"/>
                </a:lnTo>
                <a:lnTo>
                  <a:pt x="1512" y="262"/>
                </a:lnTo>
                <a:lnTo>
                  <a:pt x="1520" y="252"/>
                </a:lnTo>
                <a:lnTo>
                  <a:pt x="1531" y="244"/>
                </a:lnTo>
                <a:lnTo>
                  <a:pt x="1541" y="236"/>
                </a:lnTo>
                <a:lnTo>
                  <a:pt x="1550" y="232"/>
                </a:lnTo>
                <a:lnTo>
                  <a:pt x="1554" y="230"/>
                </a:lnTo>
                <a:lnTo>
                  <a:pt x="1558" y="230"/>
                </a:lnTo>
                <a:close/>
                <a:moveTo>
                  <a:pt x="1160" y="230"/>
                </a:moveTo>
                <a:lnTo>
                  <a:pt x="1163" y="234"/>
                </a:lnTo>
                <a:lnTo>
                  <a:pt x="1167" y="240"/>
                </a:lnTo>
                <a:lnTo>
                  <a:pt x="1172" y="245"/>
                </a:lnTo>
                <a:lnTo>
                  <a:pt x="1179" y="251"/>
                </a:lnTo>
                <a:lnTo>
                  <a:pt x="1186" y="256"/>
                </a:lnTo>
                <a:lnTo>
                  <a:pt x="1196" y="259"/>
                </a:lnTo>
                <a:lnTo>
                  <a:pt x="1205" y="262"/>
                </a:lnTo>
                <a:lnTo>
                  <a:pt x="1209" y="262"/>
                </a:lnTo>
                <a:lnTo>
                  <a:pt x="1215" y="262"/>
                </a:lnTo>
                <a:lnTo>
                  <a:pt x="1213" y="268"/>
                </a:lnTo>
                <a:lnTo>
                  <a:pt x="1211" y="274"/>
                </a:lnTo>
                <a:lnTo>
                  <a:pt x="1207" y="285"/>
                </a:lnTo>
                <a:lnTo>
                  <a:pt x="1202" y="294"/>
                </a:lnTo>
                <a:lnTo>
                  <a:pt x="1196" y="302"/>
                </a:lnTo>
                <a:lnTo>
                  <a:pt x="1193" y="305"/>
                </a:lnTo>
                <a:lnTo>
                  <a:pt x="1189" y="309"/>
                </a:lnTo>
                <a:lnTo>
                  <a:pt x="1182" y="315"/>
                </a:lnTo>
                <a:lnTo>
                  <a:pt x="1178" y="316"/>
                </a:lnTo>
                <a:lnTo>
                  <a:pt x="1175" y="317"/>
                </a:lnTo>
                <a:lnTo>
                  <a:pt x="1168" y="319"/>
                </a:lnTo>
                <a:lnTo>
                  <a:pt x="1162" y="317"/>
                </a:lnTo>
                <a:lnTo>
                  <a:pt x="1156" y="315"/>
                </a:lnTo>
                <a:lnTo>
                  <a:pt x="1152" y="312"/>
                </a:lnTo>
                <a:lnTo>
                  <a:pt x="1149" y="307"/>
                </a:lnTo>
                <a:lnTo>
                  <a:pt x="1148" y="302"/>
                </a:lnTo>
                <a:lnTo>
                  <a:pt x="1147" y="297"/>
                </a:lnTo>
                <a:lnTo>
                  <a:pt x="1147" y="290"/>
                </a:lnTo>
                <a:lnTo>
                  <a:pt x="1148" y="278"/>
                </a:lnTo>
                <a:lnTo>
                  <a:pt x="1149" y="271"/>
                </a:lnTo>
                <a:lnTo>
                  <a:pt x="1151" y="263"/>
                </a:lnTo>
                <a:lnTo>
                  <a:pt x="1155" y="247"/>
                </a:lnTo>
                <a:lnTo>
                  <a:pt x="1160" y="230"/>
                </a:lnTo>
                <a:close/>
                <a:moveTo>
                  <a:pt x="2544" y="225"/>
                </a:moveTo>
                <a:lnTo>
                  <a:pt x="2545" y="232"/>
                </a:lnTo>
                <a:lnTo>
                  <a:pt x="2547" y="241"/>
                </a:lnTo>
                <a:lnTo>
                  <a:pt x="2548" y="248"/>
                </a:lnTo>
                <a:lnTo>
                  <a:pt x="2548" y="257"/>
                </a:lnTo>
                <a:lnTo>
                  <a:pt x="2549" y="268"/>
                </a:lnTo>
                <a:lnTo>
                  <a:pt x="2549" y="282"/>
                </a:lnTo>
                <a:lnTo>
                  <a:pt x="2538" y="281"/>
                </a:lnTo>
                <a:lnTo>
                  <a:pt x="2530" y="279"/>
                </a:lnTo>
                <a:lnTo>
                  <a:pt x="2522" y="278"/>
                </a:lnTo>
                <a:lnTo>
                  <a:pt x="2515" y="277"/>
                </a:lnTo>
                <a:lnTo>
                  <a:pt x="2510" y="274"/>
                </a:lnTo>
                <a:lnTo>
                  <a:pt x="2504" y="271"/>
                </a:lnTo>
                <a:lnTo>
                  <a:pt x="2500" y="267"/>
                </a:lnTo>
                <a:lnTo>
                  <a:pt x="2498" y="264"/>
                </a:lnTo>
                <a:lnTo>
                  <a:pt x="2493" y="260"/>
                </a:lnTo>
                <a:lnTo>
                  <a:pt x="2491" y="256"/>
                </a:lnTo>
                <a:lnTo>
                  <a:pt x="2488" y="248"/>
                </a:lnTo>
                <a:lnTo>
                  <a:pt x="2483" y="232"/>
                </a:lnTo>
                <a:lnTo>
                  <a:pt x="2487" y="230"/>
                </a:lnTo>
                <a:lnTo>
                  <a:pt x="2491" y="232"/>
                </a:lnTo>
                <a:lnTo>
                  <a:pt x="2499" y="233"/>
                </a:lnTo>
                <a:lnTo>
                  <a:pt x="2507" y="234"/>
                </a:lnTo>
                <a:lnTo>
                  <a:pt x="2515" y="236"/>
                </a:lnTo>
                <a:lnTo>
                  <a:pt x="2521" y="234"/>
                </a:lnTo>
                <a:lnTo>
                  <a:pt x="2523" y="234"/>
                </a:lnTo>
                <a:lnTo>
                  <a:pt x="2529" y="232"/>
                </a:lnTo>
                <a:lnTo>
                  <a:pt x="2536" y="229"/>
                </a:lnTo>
                <a:lnTo>
                  <a:pt x="2544" y="225"/>
                </a:lnTo>
                <a:close/>
                <a:moveTo>
                  <a:pt x="1051" y="225"/>
                </a:moveTo>
                <a:lnTo>
                  <a:pt x="1052" y="230"/>
                </a:lnTo>
                <a:lnTo>
                  <a:pt x="1054" y="233"/>
                </a:lnTo>
                <a:lnTo>
                  <a:pt x="1058" y="240"/>
                </a:lnTo>
                <a:lnTo>
                  <a:pt x="1062" y="248"/>
                </a:lnTo>
                <a:lnTo>
                  <a:pt x="1062" y="252"/>
                </a:lnTo>
                <a:lnTo>
                  <a:pt x="1063" y="256"/>
                </a:lnTo>
                <a:lnTo>
                  <a:pt x="1062" y="260"/>
                </a:lnTo>
                <a:lnTo>
                  <a:pt x="1061" y="264"/>
                </a:lnTo>
                <a:lnTo>
                  <a:pt x="1059" y="268"/>
                </a:lnTo>
                <a:lnTo>
                  <a:pt x="1057" y="272"/>
                </a:lnTo>
                <a:lnTo>
                  <a:pt x="1050" y="281"/>
                </a:lnTo>
                <a:lnTo>
                  <a:pt x="1042" y="289"/>
                </a:lnTo>
                <a:lnTo>
                  <a:pt x="1032" y="296"/>
                </a:lnTo>
                <a:lnTo>
                  <a:pt x="1022" y="302"/>
                </a:lnTo>
                <a:lnTo>
                  <a:pt x="1014" y="307"/>
                </a:lnTo>
                <a:lnTo>
                  <a:pt x="1007" y="308"/>
                </a:lnTo>
                <a:lnTo>
                  <a:pt x="1003" y="305"/>
                </a:lnTo>
                <a:lnTo>
                  <a:pt x="1002" y="304"/>
                </a:lnTo>
                <a:lnTo>
                  <a:pt x="1002" y="302"/>
                </a:lnTo>
                <a:lnTo>
                  <a:pt x="1001" y="297"/>
                </a:lnTo>
                <a:lnTo>
                  <a:pt x="1001" y="290"/>
                </a:lnTo>
                <a:lnTo>
                  <a:pt x="1001" y="283"/>
                </a:lnTo>
                <a:lnTo>
                  <a:pt x="1005" y="275"/>
                </a:lnTo>
                <a:lnTo>
                  <a:pt x="1009" y="266"/>
                </a:lnTo>
                <a:lnTo>
                  <a:pt x="1016" y="255"/>
                </a:lnTo>
                <a:lnTo>
                  <a:pt x="1022" y="245"/>
                </a:lnTo>
                <a:lnTo>
                  <a:pt x="1032" y="236"/>
                </a:lnTo>
                <a:lnTo>
                  <a:pt x="1036" y="232"/>
                </a:lnTo>
                <a:lnTo>
                  <a:pt x="1042" y="229"/>
                </a:lnTo>
                <a:lnTo>
                  <a:pt x="1047" y="226"/>
                </a:lnTo>
                <a:lnTo>
                  <a:pt x="1051" y="225"/>
                </a:lnTo>
                <a:close/>
                <a:moveTo>
                  <a:pt x="958" y="215"/>
                </a:moveTo>
                <a:lnTo>
                  <a:pt x="957" y="219"/>
                </a:lnTo>
                <a:lnTo>
                  <a:pt x="956" y="225"/>
                </a:lnTo>
                <a:lnTo>
                  <a:pt x="954" y="226"/>
                </a:lnTo>
                <a:lnTo>
                  <a:pt x="953" y="227"/>
                </a:lnTo>
                <a:lnTo>
                  <a:pt x="956" y="232"/>
                </a:lnTo>
                <a:lnTo>
                  <a:pt x="958" y="236"/>
                </a:lnTo>
                <a:lnTo>
                  <a:pt x="960" y="238"/>
                </a:lnTo>
                <a:lnTo>
                  <a:pt x="962" y="240"/>
                </a:lnTo>
                <a:lnTo>
                  <a:pt x="968" y="242"/>
                </a:lnTo>
                <a:lnTo>
                  <a:pt x="975" y="242"/>
                </a:lnTo>
                <a:lnTo>
                  <a:pt x="988" y="241"/>
                </a:lnTo>
                <a:lnTo>
                  <a:pt x="997" y="241"/>
                </a:lnTo>
                <a:lnTo>
                  <a:pt x="1005" y="241"/>
                </a:lnTo>
                <a:lnTo>
                  <a:pt x="1002" y="249"/>
                </a:lnTo>
                <a:lnTo>
                  <a:pt x="998" y="256"/>
                </a:lnTo>
                <a:lnTo>
                  <a:pt x="994" y="262"/>
                </a:lnTo>
                <a:lnTo>
                  <a:pt x="990" y="267"/>
                </a:lnTo>
                <a:lnTo>
                  <a:pt x="983" y="271"/>
                </a:lnTo>
                <a:lnTo>
                  <a:pt x="977" y="275"/>
                </a:lnTo>
                <a:lnTo>
                  <a:pt x="972" y="279"/>
                </a:lnTo>
                <a:lnTo>
                  <a:pt x="965" y="282"/>
                </a:lnTo>
                <a:lnTo>
                  <a:pt x="958" y="285"/>
                </a:lnTo>
                <a:lnTo>
                  <a:pt x="956" y="286"/>
                </a:lnTo>
                <a:lnTo>
                  <a:pt x="953" y="287"/>
                </a:lnTo>
                <a:lnTo>
                  <a:pt x="941" y="290"/>
                </a:lnTo>
                <a:lnTo>
                  <a:pt x="930" y="292"/>
                </a:lnTo>
                <a:lnTo>
                  <a:pt x="922" y="293"/>
                </a:lnTo>
                <a:lnTo>
                  <a:pt x="913" y="293"/>
                </a:lnTo>
                <a:lnTo>
                  <a:pt x="905" y="292"/>
                </a:lnTo>
                <a:lnTo>
                  <a:pt x="898" y="290"/>
                </a:lnTo>
                <a:lnTo>
                  <a:pt x="890" y="286"/>
                </a:lnTo>
                <a:lnTo>
                  <a:pt x="892" y="281"/>
                </a:lnTo>
                <a:lnTo>
                  <a:pt x="894" y="277"/>
                </a:lnTo>
                <a:lnTo>
                  <a:pt x="900" y="266"/>
                </a:lnTo>
                <a:lnTo>
                  <a:pt x="904" y="260"/>
                </a:lnTo>
                <a:lnTo>
                  <a:pt x="907" y="253"/>
                </a:lnTo>
                <a:lnTo>
                  <a:pt x="916" y="244"/>
                </a:lnTo>
                <a:lnTo>
                  <a:pt x="926" y="233"/>
                </a:lnTo>
                <a:lnTo>
                  <a:pt x="937" y="225"/>
                </a:lnTo>
                <a:lnTo>
                  <a:pt x="942" y="222"/>
                </a:lnTo>
                <a:lnTo>
                  <a:pt x="947" y="219"/>
                </a:lnTo>
                <a:lnTo>
                  <a:pt x="953" y="217"/>
                </a:lnTo>
                <a:lnTo>
                  <a:pt x="958" y="215"/>
                </a:lnTo>
                <a:close/>
                <a:moveTo>
                  <a:pt x="2630" y="210"/>
                </a:moveTo>
                <a:lnTo>
                  <a:pt x="2637" y="214"/>
                </a:lnTo>
                <a:lnTo>
                  <a:pt x="2642" y="218"/>
                </a:lnTo>
                <a:lnTo>
                  <a:pt x="2648" y="223"/>
                </a:lnTo>
                <a:lnTo>
                  <a:pt x="2652" y="229"/>
                </a:lnTo>
                <a:lnTo>
                  <a:pt x="2656" y="234"/>
                </a:lnTo>
                <a:lnTo>
                  <a:pt x="2660" y="241"/>
                </a:lnTo>
                <a:lnTo>
                  <a:pt x="2663" y="247"/>
                </a:lnTo>
                <a:lnTo>
                  <a:pt x="2664" y="253"/>
                </a:lnTo>
                <a:lnTo>
                  <a:pt x="2664" y="271"/>
                </a:lnTo>
                <a:lnTo>
                  <a:pt x="2660" y="272"/>
                </a:lnTo>
                <a:lnTo>
                  <a:pt x="2656" y="274"/>
                </a:lnTo>
                <a:lnTo>
                  <a:pt x="2649" y="277"/>
                </a:lnTo>
                <a:lnTo>
                  <a:pt x="2641" y="277"/>
                </a:lnTo>
                <a:lnTo>
                  <a:pt x="2637" y="277"/>
                </a:lnTo>
                <a:lnTo>
                  <a:pt x="2631" y="275"/>
                </a:lnTo>
                <a:lnTo>
                  <a:pt x="2623" y="271"/>
                </a:lnTo>
                <a:lnTo>
                  <a:pt x="2613" y="267"/>
                </a:lnTo>
                <a:lnTo>
                  <a:pt x="2608" y="264"/>
                </a:lnTo>
                <a:lnTo>
                  <a:pt x="2613" y="264"/>
                </a:lnTo>
                <a:lnTo>
                  <a:pt x="2619" y="264"/>
                </a:lnTo>
                <a:lnTo>
                  <a:pt x="2623" y="263"/>
                </a:lnTo>
                <a:lnTo>
                  <a:pt x="2627" y="262"/>
                </a:lnTo>
                <a:lnTo>
                  <a:pt x="2628" y="260"/>
                </a:lnTo>
                <a:lnTo>
                  <a:pt x="2630" y="257"/>
                </a:lnTo>
                <a:lnTo>
                  <a:pt x="2631" y="255"/>
                </a:lnTo>
                <a:lnTo>
                  <a:pt x="2633" y="251"/>
                </a:lnTo>
                <a:lnTo>
                  <a:pt x="2633" y="245"/>
                </a:lnTo>
                <a:lnTo>
                  <a:pt x="2634" y="236"/>
                </a:lnTo>
                <a:lnTo>
                  <a:pt x="2633" y="232"/>
                </a:lnTo>
                <a:lnTo>
                  <a:pt x="2633" y="226"/>
                </a:lnTo>
                <a:lnTo>
                  <a:pt x="2630" y="210"/>
                </a:lnTo>
                <a:close/>
                <a:moveTo>
                  <a:pt x="1376" y="208"/>
                </a:moveTo>
                <a:lnTo>
                  <a:pt x="1384" y="221"/>
                </a:lnTo>
                <a:lnTo>
                  <a:pt x="1392" y="232"/>
                </a:lnTo>
                <a:lnTo>
                  <a:pt x="1397" y="237"/>
                </a:lnTo>
                <a:lnTo>
                  <a:pt x="1401" y="241"/>
                </a:lnTo>
                <a:lnTo>
                  <a:pt x="1407" y="245"/>
                </a:lnTo>
                <a:lnTo>
                  <a:pt x="1414" y="248"/>
                </a:lnTo>
                <a:lnTo>
                  <a:pt x="1406" y="259"/>
                </a:lnTo>
                <a:lnTo>
                  <a:pt x="1400" y="266"/>
                </a:lnTo>
                <a:lnTo>
                  <a:pt x="1395" y="274"/>
                </a:lnTo>
                <a:lnTo>
                  <a:pt x="1388" y="281"/>
                </a:lnTo>
                <a:lnTo>
                  <a:pt x="1381" y="287"/>
                </a:lnTo>
                <a:lnTo>
                  <a:pt x="1377" y="289"/>
                </a:lnTo>
                <a:lnTo>
                  <a:pt x="1373" y="292"/>
                </a:lnTo>
                <a:lnTo>
                  <a:pt x="1369" y="293"/>
                </a:lnTo>
                <a:lnTo>
                  <a:pt x="1365" y="293"/>
                </a:lnTo>
                <a:lnTo>
                  <a:pt x="1361" y="292"/>
                </a:lnTo>
                <a:lnTo>
                  <a:pt x="1356" y="290"/>
                </a:lnTo>
                <a:lnTo>
                  <a:pt x="1354" y="287"/>
                </a:lnTo>
                <a:lnTo>
                  <a:pt x="1351" y="285"/>
                </a:lnTo>
                <a:lnTo>
                  <a:pt x="1346" y="277"/>
                </a:lnTo>
                <a:lnTo>
                  <a:pt x="1341" y="267"/>
                </a:lnTo>
                <a:lnTo>
                  <a:pt x="1339" y="257"/>
                </a:lnTo>
                <a:lnTo>
                  <a:pt x="1337" y="249"/>
                </a:lnTo>
                <a:lnTo>
                  <a:pt x="1335" y="240"/>
                </a:lnTo>
                <a:lnTo>
                  <a:pt x="1336" y="230"/>
                </a:lnTo>
                <a:lnTo>
                  <a:pt x="1337" y="226"/>
                </a:lnTo>
                <a:lnTo>
                  <a:pt x="1337" y="223"/>
                </a:lnTo>
                <a:lnTo>
                  <a:pt x="1339" y="222"/>
                </a:lnTo>
                <a:lnTo>
                  <a:pt x="1341" y="219"/>
                </a:lnTo>
                <a:lnTo>
                  <a:pt x="1346" y="218"/>
                </a:lnTo>
                <a:lnTo>
                  <a:pt x="1358" y="215"/>
                </a:lnTo>
                <a:lnTo>
                  <a:pt x="1366" y="214"/>
                </a:lnTo>
                <a:lnTo>
                  <a:pt x="1376" y="208"/>
                </a:lnTo>
                <a:close/>
                <a:moveTo>
                  <a:pt x="2871" y="204"/>
                </a:moveTo>
                <a:lnTo>
                  <a:pt x="2878" y="204"/>
                </a:lnTo>
                <a:lnTo>
                  <a:pt x="2885" y="207"/>
                </a:lnTo>
                <a:lnTo>
                  <a:pt x="2894" y="210"/>
                </a:lnTo>
                <a:lnTo>
                  <a:pt x="2904" y="214"/>
                </a:lnTo>
                <a:lnTo>
                  <a:pt x="2913" y="219"/>
                </a:lnTo>
                <a:lnTo>
                  <a:pt x="2924" y="225"/>
                </a:lnTo>
                <a:lnTo>
                  <a:pt x="2934" y="232"/>
                </a:lnTo>
                <a:lnTo>
                  <a:pt x="2942" y="238"/>
                </a:lnTo>
                <a:lnTo>
                  <a:pt x="2922" y="242"/>
                </a:lnTo>
                <a:lnTo>
                  <a:pt x="2911" y="245"/>
                </a:lnTo>
                <a:lnTo>
                  <a:pt x="2905" y="245"/>
                </a:lnTo>
                <a:lnTo>
                  <a:pt x="2901" y="245"/>
                </a:lnTo>
                <a:lnTo>
                  <a:pt x="2886" y="245"/>
                </a:lnTo>
                <a:lnTo>
                  <a:pt x="2867" y="242"/>
                </a:lnTo>
                <a:lnTo>
                  <a:pt x="2845" y="238"/>
                </a:lnTo>
                <a:lnTo>
                  <a:pt x="2822" y="234"/>
                </a:lnTo>
                <a:lnTo>
                  <a:pt x="2822" y="229"/>
                </a:lnTo>
                <a:lnTo>
                  <a:pt x="2819" y="225"/>
                </a:lnTo>
                <a:lnTo>
                  <a:pt x="2811" y="215"/>
                </a:lnTo>
                <a:lnTo>
                  <a:pt x="2819" y="215"/>
                </a:lnTo>
                <a:lnTo>
                  <a:pt x="2827" y="212"/>
                </a:lnTo>
                <a:lnTo>
                  <a:pt x="2844" y="210"/>
                </a:lnTo>
                <a:lnTo>
                  <a:pt x="2859" y="206"/>
                </a:lnTo>
                <a:lnTo>
                  <a:pt x="2866" y="204"/>
                </a:lnTo>
                <a:lnTo>
                  <a:pt x="2871" y="204"/>
                </a:lnTo>
                <a:close/>
                <a:moveTo>
                  <a:pt x="2420" y="204"/>
                </a:moveTo>
                <a:lnTo>
                  <a:pt x="2436" y="204"/>
                </a:lnTo>
                <a:lnTo>
                  <a:pt x="2442" y="204"/>
                </a:lnTo>
                <a:lnTo>
                  <a:pt x="2446" y="206"/>
                </a:lnTo>
                <a:lnTo>
                  <a:pt x="2450" y="208"/>
                </a:lnTo>
                <a:lnTo>
                  <a:pt x="2454" y="212"/>
                </a:lnTo>
                <a:lnTo>
                  <a:pt x="2461" y="221"/>
                </a:lnTo>
                <a:lnTo>
                  <a:pt x="2466" y="232"/>
                </a:lnTo>
                <a:lnTo>
                  <a:pt x="2470" y="241"/>
                </a:lnTo>
                <a:lnTo>
                  <a:pt x="2474" y="252"/>
                </a:lnTo>
                <a:lnTo>
                  <a:pt x="2477" y="264"/>
                </a:lnTo>
                <a:lnTo>
                  <a:pt x="2476" y="270"/>
                </a:lnTo>
                <a:lnTo>
                  <a:pt x="2474" y="272"/>
                </a:lnTo>
                <a:lnTo>
                  <a:pt x="2472" y="275"/>
                </a:lnTo>
                <a:lnTo>
                  <a:pt x="2470" y="282"/>
                </a:lnTo>
                <a:lnTo>
                  <a:pt x="2403" y="282"/>
                </a:lnTo>
                <a:lnTo>
                  <a:pt x="2403" y="279"/>
                </a:lnTo>
                <a:lnTo>
                  <a:pt x="2403" y="277"/>
                </a:lnTo>
                <a:lnTo>
                  <a:pt x="2402" y="275"/>
                </a:lnTo>
                <a:lnTo>
                  <a:pt x="2401" y="274"/>
                </a:lnTo>
                <a:lnTo>
                  <a:pt x="2399" y="272"/>
                </a:lnTo>
                <a:lnTo>
                  <a:pt x="2398" y="271"/>
                </a:lnTo>
                <a:lnTo>
                  <a:pt x="2393" y="270"/>
                </a:lnTo>
                <a:lnTo>
                  <a:pt x="2399" y="266"/>
                </a:lnTo>
                <a:lnTo>
                  <a:pt x="2405" y="262"/>
                </a:lnTo>
                <a:lnTo>
                  <a:pt x="2417" y="255"/>
                </a:lnTo>
                <a:lnTo>
                  <a:pt x="2423" y="252"/>
                </a:lnTo>
                <a:lnTo>
                  <a:pt x="2425" y="248"/>
                </a:lnTo>
                <a:lnTo>
                  <a:pt x="2427" y="247"/>
                </a:lnTo>
                <a:lnTo>
                  <a:pt x="2428" y="244"/>
                </a:lnTo>
                <a:lnTo>
                  <a:pt x="2429" y="241"/>
                </a:lnTo>
                <a:lnTo>
                  <a:pt x="2429" y="237"/>
                </a:lnTo>
                <a:lnTo>
                  <a:pt x="2429" y="233"/>
                </a:lnTo>
                <a:lnTo>
                  <a:pt x="2428" y="229"/>
                </a:lnTo>
                <a:lnTo>
                  <a:pt x="2427" y="221"/>
                </a:lnTo>
                <a:lnTo>
                  <a:pt x="2420" y="204"/>
                </a:lnTo>
                <a:close/>
                <a:moveTo>
                  <a:pt x="2744" y="199"/>
                </a:moveTo>
                <a:lnTo>
                  <a:pt x="2750" y="199"/>
                </a:lnTo>
                <a:lnTo>
                  <a:pt x="2755" y="199"/>
                </a:lnTo>
                <a:lnTo>
                  <a:pt x="2762" y="200"/>
                </a:lnTo>
                <a:lnTo>
                  <a:pt x="2769" y="203"/>
                </a:lnTo>
                <a:lnTo>
                  <a:pt x="2774" y="207"/>
                </a:lnTo>
                <a:lnTo>
                  <a:pt x="2781" y="211"/>
                </a:lnTo>
                <a:lnTo>
                  <a:pt x="2787" y="215"/>
                </a:lnTo>
                <a:lnTo>
                  <a:pt x="2793" y="221"/>
                </a:lnTo>
                <a:lnTo>
                  <a:pt x="2799" y="227"/>
                </a:lnTo>
                <a:lnTo>
                  <a:pt x="2803" y="233"/>
                </a:lnTo>
                <a:lnTo>
                  <a:pt x="2807" y="240"/>
                </a:lnTo>
                <a:lnTo>
                  <a:pt x="2811" y="247"/>
                </a:lnTo>
                <a:lnTo>
                  <a:pt x="2814" y="253"/>
                </a:lnTo>
                <a:lnTo>
                  <a:pt x="2815" y="259"/>
                </a:lnTo>
                <a:lnTo>
                  <a:pt x="2817" y="266"/>
                </a:lnTo>
                <a:lnTo>
                  <a:pt x="2815" y="271"/>
                </a:lnTo>
                <a:lnTo>
                  <a:pt x="2793" y="271"/>
                </a:lnTo>
                <a:lnTo>
                  <a:pt x="2788" y="271"/>
                </a:lnTo>
                <a:lnTo>
                  <a:pt x="2782" y="268"/>
                </a:lnTo>
                <a:lnTo>
                  <a:pt x="2777" y="266"/>
                </a:lnTo>
                <a:lnTo>
                  <a:pt x="2770" y="262"/>
                </a:lnTo>
                <a:lnTo>
                  <a:pt x="2757" y="253"/>
                </a:lnTo>
                <a:lnTo>
                  <a:pt x="2744" y="244"/>
                </a:lnTo>
                <a:lnTo>
                  <a:pt x="2744" y="199"/>
                </a:lnTo>
                <a:close/>
                <a:moveTo>
                  <a:pt x="2270" y="199"/>
                </a:moveTo>
                <a:lnTo>
                  <a:pt x="2279" y="202"/>
                </a:lnTo>
                <a:lnTo>
                  <a:pt x="2290" y="204"/>
                </a:lnTo>
                <a:lnTo>
                  <a:pt x="2300" y="207"/>
                </a:lnTo>
                <a:lnTo>
                  <a:pt x="2304" y="208"/>
                </a:lnTo>
                <a:lnTo>
                  <a:pt x="2308" y="211"/>
                </a:lnTo>
                <a:lnTo>
                  <a:pt x="2316" y="217"/>
                </a:lnTo>
                <a:lnTo>
                  <a:pt x="2324" y="223"/>
                </a:lnTo>
                <a:lnTo>
                  <a:pt x="2339" y="237"/>
                </a:lnTo>
                <a:lnTo>
                  <a:pt x="2353" y="249"/>
                </a:lnTo>
                <a:lnTo>
                  <a:pt x="2367" y="263"/>
                </a:lnTo>
                <a:lnTo>
                  <a:pt x="2367" y="286"/>
                </a:lnTo>
                <a:lnTo>
                  <a:pt x="2364" y="287"/>
                </a:lnTo>
                <a:lnTo>
                  <a:pt x="2361" y="289"/>
                </a:lnTo>
                <a:lnTo>
                  <a:pt x="2358" y="290"/>
                </a:lnTo>
                <a:lnTo>
                  <a:pt x="2354" y="292"/>
                </a:lnTo>
                <a:lnTo>
                  <a:pt x="2346" y="293"/>
                </a:lnTo>
                <a:lnTo>
                  <a:pt x="2338" y="293"/>
                </a:lnTo>
                <a:lnTo>
                  <a:pt x="2324" y="293"/>
                </a:lnTo>
                <a:lnTo>
                  <a:pt x="2318" y="293"/>
                </a:lnTo>
                <a:lnTo>
                  <a:pt x="2311" y="293"/>
                </a:lnTo>
                <a:lnTo>
                  <a:pt x="2308" y="292"/>
                </a:lnTo>
                <a:lnTo>
                  <a:pt x="2304" y="290"/>
                </a:lnTo>
                <a:lnTo>
                  <a:pt x="2299" y="286"/>
                </a:lnTo>
                <a:lnTo>
                  <a:pt x="2294" y="283"/>
                </a:lnTo>
                <a:lnTo>
                  <a:pt x="2292" y="279"/>
                </a:lnTo>
                <a:lnTo>
                  <a:pt x="2285" y="271"/>
                </a:lnTo>
                <a:lnTo>
                  <a:pt x="2267" y="244"/>
                </a:lnTo>
                <a:lnTo>
                  <a:pt x="2260" y="229"/>
                </a:lnTo>
                <a:lnTo>
                  <a:pt x="2258" y="222"/>
                </a:lnTo>
                <a:lnTo>
                  <a:pt x="2256" y="217"/>
                </a:lnTo>
                <a:lnTo>
                  <a:pt x="2258" y="212"/>
                </a:lnTo>
                <a:lnTo>
                  <a:pt x="2258" y="208"/>
                </a:lnTo>
                <a:lnTo>
                  <a:pt x="2259" y="206"/>
                </a:lnTo>
                <a:lnTo>
                  <a:pt x="2262" y="203"/>
                </a:lnTo>
                <a:lnTo>
                  <a:pt x="2263" y="200"/>
                </a:lnTo>
                <a:lnTo>
                  <a:pt x="2266" y="199"/>
                </a:lnTo>
                <a:lnTo>
                  <a:pt x="2270" y="199"/>
                </a:lnTo>
                <a:close/>
                <a:moveTo>
                  <a:pt x="1301" y="199"/>
                </a:moveTo>
                <a:lnTo>
                  <a:pt x="1306" y="199"/>
                </a:lnTo>
                <a:lnTo>
                  <a:pt x="1307" y="200"/>
                </a:lnTo>
                <a:lnTo>
                  <a:pt x="1310" y="202"/>
                </a:lnTo>
                <a:lnTo>
                  <a:pt x="1313" y="204"/>
                </a:lnTo>
                <a:lnTo>
                  <a:pt x="1316" y="207"/>
                </a:lnTo>
                <a:lnTo>
                  <a:pt x="1322" y="215"/>
                </a:lnTo>
                <a:lnTo>
                  <a:pt x="1326" y="218"/>
                </a:lnTo>
                <a:lnTo>
                  <a:pt x="1331" y="221"/>
                </a:lnTo>
                <a:lnTo>
                  <a:pt x="1320" y="236"/>
                </a:lnTo>
                <a:lnTo>
                  <a:pt x="1314" y="242"/>
                </a:lnTo>
                <a:lnTo>
                  <a:pt x="1306" y="249"/>
                </a:lnTo>
                <a:lnTo>
                  <a:pt x="1299" y="256"/>
                </a:lnTo>
                <a:lnTo>
                  <a:pt x="1291" y="262"/>
                </a:lnTo>
                <a:lnTo>
                  <a:pt x="1283" y="267"/>
                </a:lnTo>
                <a:lnTo>
                  <a:pt x="1275" y="271"/>
                </a:lnTo>
                <a:lnTo>
                  <a:pt x="1271" y="267"/>
                </a:lnTo>
                <a:lnTo>
                  <a:pt x="1266" y="262"/>
                </a:lnTo>
                <a:lnTo>
                  <a:pt x="1258" y="252"/>
                </a:lnTo>
                <a:lnTo>
                  <a:pt x="1256" y="245"/>
                </a:lnTo>
                <a:lnTo>
                  <a:pt x="1253" y="240"/>
                </a:lnTo>
                <a:lnTo>
                  <a:pt x="1252" y="234"/>
                </a:lnTo>
                <a:lnTo>
                  <a:pt x="1252" y="230"/>
                </a:lnTo>
                <a:lnTo>
                  <a:pt x="1252" y="226"/>
                </a:lnTo>
                <a:lnTo>
                  <a:pt x="1253" y="222"/>
                </a:lnTo>
                <a:lnTo>
                  <a:pt x="1254" y="218"/>
                </a:lnTo>
                <a:lnTo>
                  <a:pt x="1257" y="215"/>
                </a:lnTo>
                <a:lnTo>
                  <a:pt x="1258" y="211"/>
                </a:lnTo>
                <a:lnTo>
                  <a:pt x="1261" y="210"/>
                </a:lnTo>
                <a:lnTo>
                  <a:pt x="1265" y="207"/>
                </a:lnTo>
                <a:lnTo>
                  <a:pt x="1268" y="206"/>
                </a:lnTo>
                <a:lnTo>
                  <a:pt x="1272" y="203"/>
                </a:lnTo>
                <a:lnTo>
                  <a:pt x="1276" y="202"/>
                </a:lnTo>
                <a:lnTo>
                  <a:pt x="1284" y="200"/>
                </a:lnTo>
                <a:lnTo>
                  <a:pt x="1292" y="199"/>
                </a:lnTo>
                <a:lnTo>
                  <a:pt x="1301" y="199"/>
                </a:lnTo>
                <a:close/>
                <a:moveTo>
                  <a:pt x="2545" y="184"/>
                </a:moveTo>
                <a:lnTo>
                  <a:pt x="2558" y="184"/>
                </a:lnTo>
                <a:lnTo>
                  <a:pt x="2564" y="185"/>
                </a:lnTo>
                <a:lnTo>
                  <a:pt x="2571" y="187"/>
                </a:lnTo>
                <a:lnTo>
                  <a:pt x="2583" y="191"/>
                </a:lnTo>
                <a:lnTo>
                  <a:pt x="2594" y="196"/>
                </a:lnTo>
                <a:lnTo>
                  <a:pt x="2600" y="199"/>
                </a:lnTo>
                <a:lnTo>
                  <a:pt x="2604" y="203"/>
                </a:lnTo>
                <a:lnTo>
                  <a:pt x="2608" y="207"/>
                </a:lnTo>
                <a:lnTo>
                  <a:pt x="2611" y="211"/>
                </a:lnTo>
                <a:lnTo>
                  <a:pt x="2613" y="217"/>
                </a:lnTo>
                <a:lnTo>
                  <a:pt x="2616" y="221"/>
                </a:lnTo>
                <a:lnTo>
                  <a:pt x="2618" y="226"/>
                </a:lnTo>
                <a:lnTo>
                  <a:pt x="2618" y="233"/>
                </a:lnTo>
                <a:lnTo>
                  <a:pt x="2618" y="240"/>
                </a:lnTo>
                <a:lnTo>
                  <a:pt x="2616" y="244"/>
                </a:lnTo>
                <a:lnTo>
                  <a:pt x="2615" y="247"/>
                </a:lnTo>
                <a:lnTo>
                  <a:pt x="2611" y="251"/>
                </a:lnTo>
                <a:lnTo>
                  <a:pt x="2605" y="248"/>
                </a:lnTo>
                <a:lnTo>
                  <a:pt x="2598" y="245"/>
                </a:lnTo>
                <a:lnTo>
                  <a:pt x="2582" y="240"/>
                </a:lnTo>
                <a:lnTo>
                  <a:pt x="2574" y="234"/>
                </a:lnTo>
                <a:lnTo>
                  <a:pt x="2570" y="233"/>
                </a:lnTo>
                <a:lnTo>
                  <a:pt x="2566" y="229"/>
                </a:lnTo>
                <a:lnTo>
                  <a:pt x="2562" y="226"/>
                </a:lnTo>
                <a:lnTo>
                  <a:pt x="2558" y="222"/>
                </a:lnTo>
                <a:lnTo>
                  <a:pt x="2555" y="218"/>
                </a:lnTo>
                <a:lnTo>
                  <a:pt x="2551" y="212"/>
                </a:lnTo>
                <a:lnTo>
                  <a:pt x="2551" y="208"/>
                </a:lnTo>
                <a:lnTo>
                  <a:pt x="2549" y="202"/>
                </a:lnTo>
                <a:lnTo>
                  <a:pt x="2548" y="193"/>
                </a:lnTo>
                <a:lnTo>
                  <a:pt x="2545" y="184"/>
                </a:lnTo>
                <a:close/>
                <a:moveTo>
                  <a:pt x="1082" y="182"/>
                </a:moveTo>
                <a:lnTo>
                  <a:pt x="1082" y="185"/>
                </a:lnTo>
                <a:lnTo>
                  <a:pt x="1084" y="188"/>
                </a:lnTo>
                <a:lnTo>
                  <a:pt x="1085" y="192"/>
                </a:lnTo>
                <a:lnTo>
                  <a:pt x="1087" y="196"/>
                </a:lnTo>
                <a:lnTo>
                  <a:pt x="1089" y="200"/>
                </a:lnTo>
                <a:lnTo>
                  <a:pt x="1093" y="204"/>
                </a:lnTo>
                <a:lnTo>
                  <a:pt x="1097" y="207"/>
                </a:lnTo>
                <a:lnTo>
                  <a:pt x="1102" y="210"/>
                </a:lnTo>
                <a:lnTo>
                  <a:pt x="1106" y="211"/>
                </a:lnTo>
                <a:lnTo>
                  <a:pt x="1110" y="214"/>
                </a:lnTo>
                <a:lnTo>
                  <a:pt x="1115" y="214"/>
                </a:lnTo>
                <a:lnTo>
                  <a:pt x="1121" y="215"/>
                </a:lnTo>
                <a:lnTo>
                  <a:pt x="1126" y="215"/>
                </a:lnTo>
                <a:lnTo>
                  <a:pt x="1130" y="215"/>
                </a:lnTo>
                <a:lnTo>
                  <a:pt x="1136" y="214"/>
                </a:lnTo>
                <a:lnTo>
                  <a:pt x="1141" y="212"/>
                </a:lnTo>
                <a:lnTo>
                  <a:pt x="1147" y="210"/>
                </a:lnTo>
                <a:lnTo>
                  <a:pt x="1138" y="217"/>
                </a:lnTo>
                <a:lnTo>
                  <a:pt x="1129" y="223"/>
                </a:lnTo>
                <a:lnTo>
                  <a:pt x="1121" y="230"/>
                </a:lnTo>
                <a:lnTo>
                  <a:pt x="1112" y="236"/>
                </a:lnTo>
                <a:lnTo>
                  <a:pt x="1096" y="242"/>
                </a:lnTo>
                <a:lnTo>
                  <a:pt x="1089" y="245"/>
                </a:lnTo>
                <a:lnTo>
                  <a:pt x="1084" y="245"/>
                </a:lnTo>
                <a:lnTo>
                  <a:pt x="1080" y="245"/>
                </a:lnTo>
                <a:lnTo>
                  <a:pt x="1076" y="242"/>
                </a:lnTo>
                <a:lnTo>
                  <a:pt x="1072" y="240"/>
                </a:lnTo>
                <a:lnTo>
                  <a:pt x="1069" y="236"/>
                </a:lnTo>
                <a:lnTo>
                  <a:pt x="1066" y="232"/>
                </a:lnTo>
                <a:lnTo>
                  <a:pt x="1065" y="226"/>
                </a:lnTo>
                <a:lnTo>
                  <a:pt x="1063" y="222"/>
                </a:lnTo>
                <a:lnTo>
                  <a:pt x="1063" y="217"/>
                </a:lnTo>
                <a:lnTo>
                  <a:pt x="1063" y="212"/>
                </a:lnTo>
                <a:lnTo>
                  <a:pt x="1065" y="207"/>
                </a:lnTo>
                <a:lnTo>
                  <a:pt x="1066" y="203"/>
                </a:lnTo>
                <a:lnTo>
                  <a:pt x="1067" y="199"/>
                </a:lnTo>
                <a:lnTo>
                  <a:pt x="1070" y="195"/>
                </a:lnTo>
                <a:lnTo>
                  <a:pt x="1074" y="191"/>
                </a:lnTo>
                <a:lnTo>
                  <a:pt x="1082" y="182"/>
                </a:lnTo>
                <a:close/>
                <a:moveTo>
                  <a:pt x="819" y="182"/>
                </a:moveTo>
                <a:lnTo>
                  <a:pt x="830" y="184"/>
                </a:lnTo>
                <a:lnTo>
                  <a:pt x="834" y="185"/>
                </a:lnTo>
                <a:lnTo>
                  <a:pt x="838" y="187"/>
                </a:lnTo>
                <a:lnTo>
                  <a:pt x="847" y="191"/>
                </a:lnTo>
                <a:lnTo>
                  <a:pt x="852" y="196"/>
                </a:lnTo>
                <a:lnTo>
                  <a:pt x="855" y="199"/>
                </a:lnTo>
                <a:lnTo>
                  <a:pt x="858" y="202"/>
                </a:lnTo>
                <a:lnTo>
                  <a:pt x="862" y="207"/>
                </a:lnTo>
                <a:lnTo>
                  <a:pt x="863" y="211"/>
                </a:lnTo>
                <a:lnTo>
                  <a:pt x="864" y="214"/>
                </a:lnTo>
                <a:lnTo>
                  <a:pt x="863" y="218"/>
                </a:lnTo>
                <a:lnTo>
                  <a:pt x="862" y="222"/>
                </a:lnTo>
                <a:lnTo>
                  <a:pt x="858" y="226"/>
                </a:lnTo>
                <a:lnTo>
                  <a:pt x="853" y="229"/>
                </a:lnTo>
                <a:lnTo>
                  <a:pt x="849" y="233"/>
                </a:lnTo>
                <a:lnTo>
                  <a:pt x="844" y="234"/>
                </a:lnTo>
                <a:lnTo>
                  <a:pt x="837" y="237"/>
                </a:lnTo>
                <a:lnTo>
                  <a:pt x="832" y="240"/>
                </a:lnTo>
                <a:lnTo>
                  <a:pt x="819" y="242"/>
                </a:lnTo>
                <a:lnTo>
                  <a:pt x="808" y="244"/>
                </a:lnTo>
                <a:lnTo>
                  <a:pt x="796" y="245"/>
                </a:lnTo>
                <a:lnTo>
                  <a:pt x="784" y="244"/>
                </a:lnTo>
                <a:lnTo>
                  <a:pt x="776" y="242"/>
                </a:lnTo>
                <a:lnTo>
                  <a:pt x="768" y="241"/>
                </a:lnTo>
                <a:lnTo>
                  <a:pt x="759" y="238"/>
                </a:lnTo>
                <a:lnTo>
                  <a:pt x="751" y="236"/>
                </a:lnTo>
                <a:lnTo>
                  <a:pt x="742" y="232"/>
                </a:lnTo>
                <a:lnTo>
                  <a:pt x="733" y="227"/>
                </a:lnTo>
                <a:lnTo>
                  <a:pt x="744" y="222"/>
                </a:lnTo>
                <a:lnTo>
                  <a:pt x="757" y="215"/>
                </a:lnTo>
                <a:lnTo>
                  <a:pt x="783" y="200"/>
                </a:lnTo>
                <a:lnTo>
                  <a:pt x="793" y="193"/>
                </a:lnTo>
                <a:lnTo>
                  <a:pt x="804" y="188"/>
                </a:lnTo>
                <a:lnTo>
                  <a:pt x="814" y="184"/>
                </a:lnTo>
                <a:lnTo>
                  <a:pt x="817" y="182"/>
                </a:lnTo>
                <a:lnTo>
                  <a:pt x="819" y="182"/>
                </a:lnTo>
                <a:close/>
                <a:moveTo>
                  <a:pt x="2671" y="178"/>
                </a:moveTo>
                <a:lnTo>
                  <a:pt x="2688" y="178"/>
                </a:lnTo>
                <a:lnTo>
                  <a:pt x="2698" y="178"/>
                </a:lnTo>
                <a:lnTo>
                  <a:pt x="2708" y="181"/>
                </a:lnTo>
                <a:lnTo>
                  <a:pt x="2712" y="182"/>
                </a:lnTo>
                <a:lnTo>
                  <a:pt x="2714" y="184"/>
                </a:lnTo>
                <a:lnTo>
                  <a:pt x="2718" y="187"/>
                </a:lnTo>
                <a:lnTo>
                  <a:pt x="2721" y="189"/>
                </a:lnTo>
                <a:lnTo>
                  <a:pt x="2724" y="192"/>
                </a:lnTo>
                <a:lnTo>
                  <a:pt x="2727" y="196"/>
                </a:lnTo>
                <a:lnTo>
                  <a:pt x="2729" y="203"/>
                </a:lnTo>
                <a:lnTo>
                  <a:pt x="2732" y="212"/>
                </a:lnTo>
                <a:lnTo>
                  <a:pt x="2733" y="222"/>
                </a:lnTo>
                <a:lnTo>
                  <a:pt x="2733" y="229"/>
                </a:lnTo>
                <a:lnTo>
                  <a:pt x="2732" y="234"/>
                </a:lnTo>
                <a:lnTo>
                  <a:pt x="2729" y="237"/>
                </a:lnTo>
                <a:lnTo>
                  <a:pt x="2725" y="240"/>
                </a:lnTo>
                <a:lnTo>
                  <a:pt x="2713" y="237"/>
                </a:lnTo>
                <a:lnTo>
                  <a:pt x="2698" y="233"/>
                </a:lnTo>
                <a:lnTo>
                  <a:pt x="2682" y="230"/>
                </a:lnTo>
                <a:lnTo>
                  <a:pt x="2665" y="229"/>
                </a:lnTo>
                <a:lnTo>
                  <a:pt x="2665" y="226"/>
                </a:lnTo>
                <a:lnTo>
                  <a:pt x="2664" y="225"/>
                </a:lnTo>
                <a:lnTo>
                  <a:pt x="2663" y="222"/>
                </a:lnTo>
                <a:lnTo>
                  <a:pt x="2661" y="219"/>
                </a:lnTo>
                <a:lnTo>
                  <a:pt x="2660" y="211"/>
                </a:lnTo>
                <a:lnTo>
                  <a:pt x="2660" y="207"/>
                </a:lnTo>
                <a:lnTo>
                  <a:pt x="2661" y="203"/>
                </a:lnTo>
                <a:lnTo>
                  <a:pt x="2665" y="195"/>
                </a:lnTo>
                <a:lnTo>
                  <a:pt x="2669" y="187"/>
                </a:lnTo>
                <a:lnTo>
                  <a:pt x="2671" y="182"/>
                </a:lnTo>
                <a:lnTo>
                  <a:pt x="2671" y="178"/>
                </a:lnTo>
                <a:close/>
                <a:moveTo>
                  <a:pt x="2326" y="178"/>
                </a:moveTo>
                <a:lnTo>
                  <a:pt x="2339" y="181"/>
                </a:lnTo>
                <a:lnTo>
                  <a:pt x="2354" y="184"/>
                </a:lnTo>
                <a:lnTo>
                  <a:pt x="2368" y="187"/>
                </a:lnTo>
                <a:lnTo>
                  <a:pt x="2380" y="189"/>
                </a:lnTo>
                <a:lnTo>
                  <a:pt x="2383" y="191"/>
                </a:lnTo>
                <a:lnTo>
                  <a:pt x="2386" y="192"/>
                </a:lnTo>
                <a:lnTo>
                  <a:pt x="2393" y="199"/>
                </a:lnTo>
                <a:lnTo>
                  <a:pt x="2408" y="215"/>
                </a:lnTo>
                <a:lnTo>
                  <a:pt x="2408" y="240"/>
                </a:lnTo>
                <a:lnTo>
                  <a:pt x="2405" y="240"/>
                </a:lnTo>
                <a:lnTo>
                  <a:pt x="2403" y="241"/>
                </a:lnTo>
                <a:lnTo>
                  <a:pt x="2399" y="242"/>
                </a:lnTo>
                <a:lnTo>
                  <a:pt x="2395" y="245"/>
                </a:lnTo>
                <a:lnTo>
                  <a:pt x="2387" y="245"/>
                </a:lnTo>
                <a:lnTo>
                  <a:pt x="2375" y="241"/>
                </a:lnTo>
                <a:lnTo>
                  <a:pt x="2364" y="236"/>
                </a:lnTo>
                <a:lnTo>
                  <a:pt x="2352" y="230"/>
                </a:lnTo>
                <a:lnTo>
                  <a:pt x="2346" y="226"/>
                </a:lnTo>
                <a:lnTo>
                  <a:pt x="2339" y="223"/>
                </a:lnTo>
                <a:lnTo>
                  <a:pt x="2334" y="219"/>
                </a:lnTo>
                <a:lnTo>
                  <a:pt x="2330" y="215"/>
                </a:lnTo>
                <a:lnTo>
                  <a:pt x="2326" y="211"/>
                </a:lnTo>
                <a:lnTo>
                  <a:pt x="2322" y="208"/>
                </a:lnTo>
                <a:lnTo>
                  <a:pt x="2320" y="204"/>
                </a:lnTo>
                <a:lnTo>
                  <a:pt x="2319" y="202"/>
                </a:lnTo>
                <a:lnTo>
                  <a:pt x="2320" y="196"/>
                </a:lnTo>
                <a:lnTo>
                  <a:pt x="2320" y="192"/>
                </a:lnTo>
                <a:lnTo>
                  <a:pt x="2323" y="184"/>
                </a:lnTo>
                <a:lnTo>
                  <a:pt x="2326" y="178"/>
                </a:lnTo>
                <a:close/>
                <a:moveTo>
                  <a:pt x="2796" y="162"/>
                </a:moveTo>
                <a:lnTo>
                  <a:pt x="2803" y="162"/>
                </a:lnTo>
                <a:lnTo>
                  <a:pt x="2807" y="163"/>
                </a:lnTo>
                <a:lnTo>
                  <a:pt x="2811" y="165"/>
                </a:lnTo>
                <a:lnTo>
                  <a:pt x="2822" y="169"/>
                </a:lnTo>
                <a:lnTo>
                  <a:pt x="2832" y="174"/>
                </a:lnTo>
                <a:lnTo>
                  <a:pt x="2841" y="178"/>
                </a:lnTo>
                <a:lnTo>
                  <a:pt x="2849" y="184"/>
                </a:lnTo>
                <a:lnTo>
                  <a:pt x="2855" y="188"/>
                </a:lnTo>
                <a:lnTo>
                  <a:pt x="2859" y="191"/>
                </a:lnTo>
                <a:lnTo>
                  <a:pt x="2845" y="195"/>
                </a:lnTo>
                <a:lnTo>
                  <a:pt x="2833" y="197"/>
                </a:lnTo>
                <a:lnTo>
                  <a:pt x="2822" y="199"/>
                </a:lnTo>
                <a:lnTo>
                  <a:pt x="2811" y="199"/>
                </a:lnTo>
                <a:lnTo>
                  <a:pt x="2800" y="197"/>
                </a:lnTo>
                <a:lnTo>
                  <a:pt x="2793" y="196"/>
                </a:lnTo>
                <a:lnTo>
                  <a:pt x="2787" y="195"/>
                </a:lnTo>
                <a:lnTo>
                  <a:pt x="2780" y="193"/>
                </a:lnTo>
                <a:lnTo>
                  <a:pt x="2773" y="191"/>
                </a:lnTo>
                <a:lnTo>
                  <a:pt x="2766" y="188"/>
                </a:lnTo>
                <a:lnTo>
                  <a:pt x="2759" y="187"/>
                </a:lnTo>
                <a:lnTo>
                  <a:pt x="2766" y="178"/>
                </a:lnTo>
                <a:lnTo>
                  <a:pt x="2770" y="174"/>
                </a:lnTo>
                <a:lnTo>
                  <a:pt x="2774" y="172"/>
                </a:lnTo>
                <a:lnTo>
                  <a:pt x="2785" y="165"/>
                </a:lnTo>
                <a:lnTo>
                  <a:pt x="2791" y="162"/>
                </a:lnTo>
                <a:lnTo>
                  <a:pt x="2796" y="162"/>
                </a:lnTo>
                <a:close/>
                <a:moveTo>
                  <a:pt x="1806" y="163"/>
                </a:moveTo>
                <a:lnTo>
                  <a:pt x="1810" y="163"/>
                </a:lnTo>
                <a:lnTo>
                  <a:pt x="1815" y="165"/>
                </a:lnTo>
                <a:lnTo>
                  <a:pt x="1821" y="167"/>
                </a:lnTo>
                <a:lnTo>
                  <a:pt x="1830" y="172"/>
                </a:lnTo>
                <a:lnTo>
                  <a:pt x="1836" y="177"/>
                </a:lnTo>
                <a:lnTo>
                  <a:pt x="1843" y="184"/>
                </a:lnTo>
                <a:lnTo>
                  <a:pt x="1850" y="191"/>
                </a:lnTo>
                <a:lnTo>
                  <a:pt x="1855" y="199"/>
                </a:lnTo>
                <a:lnTo>
                  <a:pt x="1860" y="206"/>
                </a:lnTo>
                <a:lnTo>
                  <a:pt x="1860" y="230"/>
                </a:lnTo>
                <a:lnTo>
                  <a:pt x="1845" y="214"/>
                </a:lnTo>
                <a:lnTo>
                  <a:pt x="1831" y="197"/>
                </a:lnTo>
                <a:lnTo>
                  <a:pt x="1819" y="181"/>
                </a:lnTo>
                <a:lnTo>
                  <a:pt x="1806" y="163"/>
                </a:lnTo>
                <a:close/>
                <a:moveTo>
                  <a:pt x="1213" y="162"/>
                </a:moveTo>
                <a:lnTo>
                  <a:pt x="1219" y="169"/>
                </a:lnTo>
                <a:lnTo>
                  <a:pt x="1228" y="178"/>
                </a:lnTo>
                <a:lnTo>
                  <a:pt x="1234" y="182"/>
                </a:lnTo>
                <a:lnTo>
                  <a:pt x="1239" y="187"/>
                </a:lnTo>
                <a:lnTo>
                  <a:pt x="1245" y="188"/>
                </a:lnTo>
                <a:lnTo>
                  <a:pt x="1247" y="189"/>
                </a:lnTo>
                <a:lnTo>
                  <a:pt x="1250" y="188"/>
                </a:lnTo>
                <a:lnTo>
                  <a:pt x="1250" y="193"/>
                </a:lnTo>
                <a:lnTo>
                  <a:pt x="1249" y="197"/>
                </a:lnTo>
                <a:lnTo>
                  <a:pt x="1245" y="207"/>
                </a:lnTo>
                <a:lnTo>
                  <a:pt x="1238" y="217"/>
                </a:lnTo>
                <a:lnTo>
                  <a:pt x="1230" y="226"/>
                </a:lnTo>
                <a:lnTo>
                  <a:pt x="1222" y="233"/>
                </a:lnTo>
                <a:lnTo>
                  <a:pt x="1212" y="240"/>
                </a:lnTo>
                <a:lnTo>
                  <a:pt x="1205" y="244"/>
                </a:lnTo>
                <a:lnTo>
                  <a:pt x="1202" y="245"/>
                </a:lnTo>
                <a:lnTo>
                  <a:pt x="1200" y="245"/>
                </a:lnTo>
                <a:lnTo>
                  <a:pt x="1196" y="245"/>
                </a:lnTo>
                <a:lnTo>
                  <a:pt x="1192" y="244"/>
                </a:lnTo>
                <a:lnTo>
                  <a:pt x="1189" y="242"/>
                </a:lnTo>
                <a:lnTo>
                  <a:pt x="1186" y="241"/>
                </a:lnTo>
                <a:lnTo>
                  <a:pt x="1183" y="238"/>
                </a:lnTo>
                <a:lnTo>
                  <a:pt x="1181" y="236"/>
                </a:lnTo>
                <a:lnTo>
                  <a:pt x="1175" y="229"/>
                </a:lnTo>
                <a:lnTo>
                  <a:pt x="1172" y="222"/>
                </a:lnTo>
                <a:lnTo>
                  <a:pt x="1170" y="215"/>
                </a:lnTo>
                <a:lnTo>
                  <a:pt x="1168" y="210"/>
                </a:lnTo>
                <a:lnTo>
                  <a:pt x="1168" y="206"/>
                </a:lnTo>
                <a:lnTo>
                  <a:pt x="1168" y="202"/>
                </a:lnTo>
                <a:lnTo>
                  <a:pt x="1168" y="197"/>
                </a:lnTo>
                <a:lnTo>
                  <a:pt x="1171" y="191"/>
                </a:lnTo>
                <a:lnTo>
                  <a:pt x="1177" y="185"/>
                </a:lnTo>
                <a:lnTo>
                  <a:pt x="1182" y="180"/>
                </a:lnTo>
                <a:lnTo>
                  <a:pt x="1189" y="176"/>
                </a:lnTo>
                <a:lnTo>
                  <a:pt x="1197" y="170"/>
                </a:lnTo>
                <a:lnTo>
                  <a:pt x="1213" y="162"/>
                </a:lnTo>
                <a:close/>
                <a:moveTo>
                  <a:pt x="1014" y="162"/>
                </a:moveTo>
                <a:lnTo>
                  <a:pt x="1016" y="167"/>
                </a:lnTo>
                <a:lnTo>
                  <a:pt x="1018" y="174"/>
                </a:lnTo>
                <a:lnTo>
                  <a:pt x="1021" y="181"/>
                </a:lnTo>
                <a:lnTo>
                  <a:pt x="1022" y="185"/>
                </a:lnTo>
                <a:lnTo>
                  <a:pt x="1025" y="188"/>
                </a:lnTo>
                <a:lnTo>
                  <a:pt x="1028" y="191"/>
                </a:lnTo>
                <a:lnTo>
                  <a:pt x="1031" y="195"/>
                </a:lnTo>
                <a:lnTo>
                  <a:pt x="1036" y="199"/>
                </a:lnTo>
                <a:lnTo>
                  <a:pt x="1040" y="200"/>
                </a:lnTo>
                <a:lnTo>
                  <a:pt x="1043" y="200"/>
                </a:lnTo>
                <a:lnTo>
                  <a:pt x="1048" y="200"/>
                </a:lnTo>
                <a:lnTo>
                  <a:pt x="1052" y="200"/>
                </a:lnTo>
                <a:lnTo>
                  <a:pt x="1039" y="210"/>
                </a:lnTo>
                <a:lnTo>
                  <a:pt x="1031" y="215"/>
                </a:lnTo>
                <a:lnTo>
                  <a:pt x="1024" y="219"/>
                </a:lnTo>
                <a:lnTo>
                  <a:pt x="1016" y="223"/>
                </a:lnTo>
                <a:lnTo>
                  <a:pt x="1009" y="227"/>
                </a:lnTo>
                <a:lnTo>
                  <a:pt x="1002" y="229"/>
                </a:lnTo>
                <a:lnTo>
                  <a:pt x="997" y="229"/>
                </a:lnTo>
                <a:lnTo>
                  <a:pt x="969" y="229"/>
                </a:lnTo>
                <a:lnTo>
                  <a:pt x="969" y="221"/>
                </a:lnTo>
                <a:lnTo>
                  <a:pt x="972" y="212"/>
                </a:lnTo>
                <a:lnTo>
                  <a:pt x="976" y="204"/>
                </a:lnTo>
                <a:lnTo>
                  <a:pt x="982" y="195"/>
                </a:lnTo>
                <a:lnTo>
                  <a:pt x="988" y="187"/>
                </a:lnTo>
                <a:lnTo>
                  <a:pt x="997" y="178"/>
                </a:lnTo>
                <a:lnTo>
                  <a:pt x="1014" y="162"/>
                </a:lnTo>
                <a:close/>
                <a:moveTo>
                  <a:pt x="2522" y="157"/>
                </a:moveTo>
                <a:lnTo>
                  <a:pt x="2526" y="161"/>
                </a:lnTo>
                <a:lnTo>
                  <a:pt x="2530" y="163"/>
                </a:lnTo>
                <a:lnTo>
                  <a:pt x="2533" y="167"/>
                </a:lnTo>
                <a:lnTo>
                  <a:pt x="2533" y="172"/>
                </a:lnTo>
                <a:lnTo>
                  <a:pt x="2533" y="176"/>
                </a:lnTo>
                <a:lnTo>
                  <a:pt x="2533" y="219"/>
                </a:lnTo>
                <a:lnTo>
                  <a:pt x="2522" y="219"/>
                </a:lnTo>
                <a:lnTo>
                  <a:pt x="2513" y="218"/>
                </a:lnTo>
                <a:lnTo>
                  <a:pt x="2496" y="217"/>
                </a:lnTo>
                <a:lnTo>
                  <a:pt x="2484" y="215"/>
                </a:lnTo>
                <a:lnTo>
                  <a:pt x="2472" y="214"/>
                </a:lnTo>
                <a:lnTo>
                  <a:pt x="2470" y="210"/>
                </a:lnTo>
                <a:lnTo>
                  <a:pt x="2469" y="207"/>
                </a:lnTo>
                <a:lnTo>
                  <a:pt x="2465" y="204"/>
                </a:lnTo>
                <a:lnTo>
                  <a:pt x="2463" y="203"/>
                </a:lnTo>
                <a:lnTo>
                  <a:pt x="2461" y="200"/>
                </a:lnTo>
                <a:lnTo>
                  <a:pt x="2466" y="197"/>
                </a:lnTo>
                <a:lnTo>
                  <a:pt x="2470" y="195"/>
                </a:lnTo>
                <a:lnTo>
                  <a:pt x="2473" y="191"/>
                </a:lnTo>
                <a:lnTo>
                  <a:pt x="2476" y="187"/>
                </a:lnTo>
                <a:lnTo>
                  <a:pt x="2478" y="181"/>
                </a:lnTo>
                <a:lnTo>
                  <a:pt x="2478" y="176"/>
                </a:lnTo>
                <a:lnTo>
                  <a:pt x="2478" y="169"/>
                </a:lnTo>
                <a:lnTo>
                  <a:pt x="2477" y="163"/>
                </a:lnTo>
                <a:lnTo>
                  <a:pt x="2498" y="161"/>
                </a:lnTo>
                <a:lnTo>
                  <a:pt x="2508" y="159"/>
                </a:lnTo>
                <a:lnTo>
                  <a:pt x="2522" y="157"/>
                </a:lnTo>
                <a:close/>
                <a:moveTo>
                  <a:pt x="1900" y="157"/>
                </a:moveTo>
                <a:lnTo>
                  <a:pt x="1903" y="157"/>
                </a:lnTo>
                <a:lnTo>
                  <a:pt x="1905" y="158"/>
                </a:lnTo>
                <a:lnTo>
                  <a:pt x="1909" y="162"/>
                </a:lnTo>
                <a:lnTo>
                  <a:pt x="1911" y="167"/>
                </a:lnTo>
                <a:lnTo>
                  <a:pt x="1915" y="173"/>
                </a:lnTo>
                <a:lnTo>
                  <a:pt x="1920" y="185"/>
                </a:lnTo>
                <a:lnTo>
                  <a:pt x="1921" y="193"/>
                </a:lnTo>
                <a:lnTo>
                  <a:pt x="1921" y="203"/>
                </a:lnTo>
                <a:lnTo>
                  <a:pt x="1917" y="211"/>
                </a:lnTo>
                <a:lnTo>
                  <a:pt x="1913" y="221"/>
                </a:lnTo>
                <a:lnTo>
                  <a:pt x="1906" y="229"/>
                </a:lnTo>
                <a:lnTo>
                  <a:pt x="1899" y="237"/>
                </a:lnTo>
                <a:lnTo>
                  <a:pt x="1891" y="244"/>
                </a:lnTo>
                <a:lnTo>
                  <a:pt x="1883" y="251"/>
                </a:lnTo>
                <a:lnTo>
                  <a:pt x="1876" y="255"/>
                </a:lnTo>
                <a:lnTo>
                  <a:pt x="1879" y="247"/>
                </a:lnTo>
                <a:lnTo>
                  <a:pt x="1879" y="240"/>
                </a:lnTo>
                <a:lnTo>
                  <a:pt x="1880" y="225"/>
                </a:lnTo>
                <a:lnTo>
                  <a:pt x="1879" y="214"/>
                </a:lnTo>
                <a:lnTo>
                  <a:pt x="1876" y="202"/>
                </a:lnTo>
                <a:lnTo>
                  <a:pt x="1870" y="188"/>
                </a:lnTo>
                <a:lnTo>
                  <a:pt x="1864" y="174"/>
                </a:lnTo>
                <a:lnTo>
                  <a:pt x="1870" y="169"/>
                </a:lnTo>
                <a:lnTo>
                  <a:pt x="1880" y="163"/>
                </a:lnTo>
                <a:lnTo>
                  <a:pt x="1890" y="158"/>
                </a:lnTo>
                <a:lnTo>
                  <a:pt x="1895" y="157"/>
                </a:lnTo>
                <a:lnTo>
                  <a:pt x="1900" y="157"/>
                </a:lnTo>
                <a:close/>
                <a:moveTo>
                  <a:pt x="2648" y="146"/>
                </a:moveTo>
                <a:lnTo>
                  <a:pt x="2652" y="150"/>
                </a:lnTo>
                <a:lnTo>
                  <a:pt x="2656" y="152"/>
                </a:lnTo>
                <a:lnTo>
                  <a:pt x="2658" y="158"/>
                </a:lnTo>
                <a:lnTo>
                  <a:pt x="2660" y="161"/>
                </a:lnTo>
                <a:lnTo>
                  <a:pt x="2660" y="165"/>
                </a:lnTo>
                <a:lnTo>
                  <a:pt x="2660" y="192"/>
                </a:lnTo>
                <a:lnTo>
                  <a:pt x="2657" y="193"/>
                </a:lnTo>
                <a:lnTo>
                  <a:pt x="2654" y="193"/>
                </a:lnTo>
                <a:lnTo>
                  <a:pt x="2652" y="196"/>
                </a:lnTo>
                <a:lnTo>
                  <a:pt x="2646" y="197"/>
                </a:lnTo>
                <a:lnTo>
                  <a:pt x="2639" y="199"/>
                </a:lnTo>
                <a:lnTo>
                  <a:pt x="2634" y="197"/>
                </a:lnTo>
                <a:lnTo>
                  <a:pt x="2630" y="197"/>
                </a:lnTo>
                <a:lnTo>
                  <a:pt x="2623" y="195"/>
                </a:lnTo>
                <a:lnTo>
                  <a:pt x="2608" y="185"/>
                </a:lnTo>
                <a:lnTo>
                  <a:pt x="2609" y="182"/>
                </a:lnTo>
                <a:lnTo>
                  <a:pt x="2611" y="180"/>
                </a:lnTo>
                <a:lnTo>
                  <a:pt x="2612" y="173"/>
                </a:lnTo>
                <a:lnTo>
                  <a:pt x="2615" y="159"/>
                </a:lnTo>
                <a:lnTo>
                  <a:pt x="2622" y="155"/>
                </a:lnTo>
                <a:lnTo>
                  <a:pt x="2630" y="152"/>
                </a:lnTo>
                <a:lnTo>
                  <a:pt x="2638" y="150"/>
                </a:lnTo>
                <a:lnTo>
                  <a:pt x="2648" y="146"/>
                </a:lnTo>
                <a:close/>
                <a:moveTo>
                  <a:pt x="967" y="147"/>
                </a:moveTo>
                <a:lnTo>
                  <a:pt x="1005" y="147"/>
                </a:lnTo>
                <a:lnTo>
                  <a:pt x="994" y="159"/>
                </a:lnTo>
                <a:lnTo>
                  <a:pt x="982" y="172"/>
                </a:lnTo>
                <a:lnTo>
                  <a:pt x="954" y="197"/>
                </a:lnTo>
                <a:lnTo>
                  <a:pt x="941" y="208"/>
                </a:lnTo>
                <a:lnTo>
                  <a:pt x="930" y="217"/>
                </a:lnTo>
                <a:lnTo>
                  <a:pt x="920" y="222"/>
                </a:lnTo>
                <a:lnTo>
                  <a:pt x="916" y="223"/>
                </a:lnTo>
                <a:lnTo>
                  <a:pt x="913" y="225"/>
                </a:lnTo>
                <a:lnTo>
                  <a:pt x="881" y="225"/>
                </a:lnTo>
                <a:lnTo>
                  <a:pt x="881" y="200"/>
                </a:lnTo>
                <a:lnTo>
                  <a:pt x="904" y="182"/>
                </a:lnTo>
                <a:lnTo>
                  <a:pt x="916" y="173"/>
                </a:lnTo>
                <a:lnTo>
                  <a:pt x="928" y="165"/>
                </a:lnTo>
                <a:lnTo>
                  <a:pt x="941" y="158"/>
                </a:lnTo>
                <a:lnTo>
                  <a:pt x="952" y="151"/>
                </a:lnTo>
                <a:lnTo>
                  <a:pt x="960" y="148"/>
                </a:lnTo>
                <a:lnTo>
                  <a:pt x="964" y="147"/>
                </a:lnTo>
                <a:lnTo>
                  <a:pt x="967" y="147"/>
                </a:lnTo>
                <a:close/>
                <a:moveTo>
                  <a:pt x="2274" y="142"/>
                </a:moveTo>
                <a:lnTo>
                  <a:pt x="2289" y="148"/>
                </a:lnTo>
                <a:lnTo>
                  <a:pt x="2296" y="151"/>
                </a:lnTo>
                <a:lnTo>
                  <a:pt x="2301" y="155"/>
                </a:lnTo>
                <a:lnTo>
                  <a:pt x="2307" y="159"/>
                </a:lnTo>
                <a:lnTo>
                  <a:pt x="2309" y="161"/>
                </a:lnTo>
                <a:lnTo>
                  <a:pt x="2311" y="163"/>
                </a:lnTo>
                <a:lnTo>
                  <a:pt x="2314" y="170"/>
                </a:lnTo>
                <a:lnTo>
                  <a:pt x="2314" y="173"/>
                </a:lnTo>
                <a:lnTo>
                  <a:pt x="2314" y="177"/>
                </a:lnTo>
                <a:lnTo>
                  <a:pt x="2314" y="182"/>
                </a:lnTo>
                <a:lnTo>
                  <a:pt x="2312" y="187"/>
                </a:lnTo>
                <a:lnTo>
                  <a:pt x="2311" y="189"/>
                </a:lnTo>
                <a:lnTo>
                  <a:pt x="2308" y="193"/>
                </a:lnTo>
                <a:lnTo>
                  <a:pt x="2305" y="195"/>
                </a:lnTo>
                <a:lnTo>
                  <a:pt x="2303" y="197"/>
                </a:lnTo>
                <a:lnTo>
                  <a:pt x="2299" y="197"/>
                </a:lnTo>
                <a:lnTo>
                  <a:pt x="2293" y="199"/>
                </a:lnTo>
                <a:lnTo>
                  <a:pt x="2288" y="197"/>
                </a:lnTo>
                <a:lnTo>
                  <a:pt x="2282" y="196"/>
                </a:lnTo>
                <a:lnTo>
                  <a:pt x="2275" y="193"/>
                </a:lnTo>
                <a:lnTo>
                  <a:pt x="2270" y="189"/>
                </a:lnTo>
                <a:lnTo>
                  <a:pt x="2267" y="187"/>
                </a:lnTo>
                <a:lnTo>
                  <a:pt x="2264" y="184"/>
                </a:lnTo>
                <a:lnTo>
                  <a:pt x="2260" y="180"/>
                </a:lnTo>
                <a:lnTo>
                  <a:pt x="2259" y="177"/>
                </a:lnTo>
                <a:lnTo>
                  <a:pt x="2258" y="174"/>
                </a:lnTo>
                <a:lnTo>
                  <a:pt x="2256" y="170"/>
                </a:lnTo>
                <a:lnTo>
                  <a:pt x="2258" y="165"/>
                </a:lnTo>
                <a:lnTo>
                  <a:pt x="2259" y="161"/>
                </a:lnTo>
                <a:lnTo>
                  <a:pt x="2260" y="158"/>
                </a:lnTo>
                <a:lnTo>
                  <a:pt x="2263" y="155"/>
                </a:lnTo>
                <a:lnTo>
                  <a:pt x="2269" y="148"/>
                </a:lnTo>
                <a:lnTo>
                  <a:pt x="2274" y="142"/>
                </a:lnTo>
                <a:close/>
                <a:moveTo>
                  <a:pt x="2529" y="136"/>
                </a:moveTo>
                <a:lnTo>
                  <a:pt x="2567" y="136"/>
                </a:lnTo>
                <a:lnTo>
                  <a:pt x="2573" y="136"/>
                </a:lnTo>
                <a:lnTo>
                  <a:pt x="2575" y="137"/>
                </a:lnTo>
                <a:lnTo>
                  <a:pt x="2579" y="139"/>
                </a:lnTo>
                <a:lnTo>
                  <a:pt x="2582" y="142"/>
                </a:lnTo>
                <a:lnTo>
                  <a:pt x="2589" y="147"/>
                </a:lnTo>
                <a:lnTo>
                  <a:pt x="2592" y="150"/>
                </a:lnTo>
                <a:lnTo>
                  <a:pt x="2596" y="152"/>
                </a:lnTo>
                <a:lnTo>
                  <a:pt x="2596" y="172"/>
                </a:lnTo>
                <a:lnTo>
                  <a:pt x="2563" y="172"/>
                </a:lnTo>
                <a:lnTo>
                  <a:pt x="2559" y="172"/>
                </a:lnTo>
                <a:lnTo>
                  <a:pt x="2553" y="169"/>
                </a:lnTo>
                <a:lnTo>
                  <a:pt x="2549" y="166"/>
                </a:lnTo>
                <a:lnTo>
                  <a:pt x="2545" y="162"/>
                </a:lnTo>
                <a:lnTo>
                  <a:pt x="2537" y="150"/>
                </a:lnTo>
                <a:lnTo>
                  <a:pt x="2529" y="136"/>
                </a:lnTo>
                <a:close/>
                <a:moveTo>
                  <a:pt x="2432" y="136"/>
                </a:moveTo>
                <a:lnTo>
                  <a:pt x="2438" y="136"/>
                </a:lnTo>
                <a:lnTo>
                  <a:pt x="2442" y="139"/>
                </a:lnTo>
                <a:lnTo>
                  <a:pt x="2447" y="142"/>
                </a:lnTo>
                <a:lnTo>
                  <a:pt x="2451" y="146"/>
                </a:lnTo>
                <a:lnTo>
                  <a:pt x="2461" y="155"/>
                </a:lnTo>
                <a:lnTo>
                  <a:pt x="2463" y="161"/>
                </a:lnTo>
                <a:lnTo>
                  <a:pt x="2466" y="165"/>
                </a:lnTo>
                <a:lnTo>
                  <a:pt x="2462" y="169"/>
                </a:lnTo>
                <a:lnTo>
                  <a:pt x="2458" y="172"/>
                </a:lnTo>
                <a:lnTo>
                  <a:pt x="2453" y="174"/>
                </a:lnTo>
                <a:lnTo>
                  <a:pt x="2448" y="176"/>
                </a:lnTo>
                <a:lnTo>
                  <a:pt x="2439" y="177"/>
                </a:lnTo>
                <a:lnTo>
                  <a:pt x="2429" y="177"/>
                </a:lnTo>
                <a:lnTo>
                  <a:pt x="2418" y="177"/>
                </a:lnTo>
                <a:lnTo>
                  <a:pt x="2409" y="174"/>
                </a:lnTo>
                <a:lnTo>
                  <a:pt x="2398" y="173"/>
                </a:lnTo>
                <a:lnTo>
                  <a:pt x="2388" y="172"/>
                </a:lnTo>
                <a:lnTo>
                  <a:pt x="2388" y="142"/>
                </a:lnTo>
                <a:lnTo>
                  <a:pt x="2398" y="140"/>
                </a:lnTo>
                <a:lnTo>
                  <a:pt x="2410" y="139"/>
                </a:lnTo>
                <a:lnTo>
                  <a:pt x="2421" y="136"/>
                </a:lnTo>
                <a:lnTo>
                  <a:pt x="2432" y="136"/>
                </a:lnTo>
                <a:close/>
                <a:moveTo>
                  <a:pt x="2770" y="158"/>
                </a:moveTo>
                <a:lnTo>
                  <a:pt x="2765" y="162"/>
                </a:lnTo>
                <a:lnTo>
                  <a:pt x="2759" y="165"/>
                </a:lnTo>
                <a:lnTo>
                  <a:pt x="2750" y="169"/>
                </a:lnTo>
                <a:lnTo>
                  <a:pt x="2743" y="170"/>
                </a:lnTo>
                <a:lnTo>
                  <a:pt x="2737" y="172"/>
                </a:lnTo>
                <a:lnTo>
                  <a:pt x="2728" y="172"/>
                </a:lnTo>
                <a:lnTo>
                  <a:pt x="2722" y="172"/>
                </a:lnTo>
                <a:lnTo>
                  <a:pt x="2714" y="169"/>
                </a:lnTo>
                <a:lnTo>
                  <a:pt x="2705" y="165"/>
                </a:lnTo>
                <a:lnTo>
                  <a:pt x="2694" y="161"/>
                </a:lnTo>
                <a:lnTo>
                  <a:pt x="2683" y="155"/>
                </a:lnTo>
                <a:lnTo>
                  <a:pt x="2673" y="150"/>
                </a:lnTo>
                <a:lnTo>
                  <a:pt x="2665" y="143"/>
                </a:lnTo>
                <a:lnTo>
                  <a:pt x="2660" y="137"/>
                </a:lnTo>
                <a:lnTo>
                  <a:pt x="2672" y="137"/>
                </a:lnTo>
                <a:lnTo>
                  <a:pt x="2684" y="137"/>
                </a:lnTo>
                <a:lnTo>
                  <a:pt x="2709" y="142"/>
                </a:lnTo>
                <a:lnTo>
                  <a:pt x="2732" y="147"/>
                </a:lnTo>
                <a:lnTo>
                  <a:pt x="2752" y="151"/>
                </a:lnTo>
                <a:lnTo>
                  <a:pt x="2757" y="152"/>
                </a:lnTo>
                <a:lnTo>
                  <a:pt x="2759" y="154"/>
                </a:lnTo>
                <a:lnTo>
                  <a:pt x="2765" y="157"/>
                </a:lnTo>
                <a:lnTo>
                  <a:pt x="2770" y="158"/>
                </a:lnTo>
                <a:close/>
                <a:moveTo>
                  <a:pt x="941" y="125"/>
                </a:moveTo>
                <a:lnTo>
                  <a:pt x="942" y="129"/>
                </a:lnTo>
                <a:lnTo>
                  <a:pt x="945" y="133"/>
                </a:lnTo>
                <a:lnTo>
                  <a:pt x="947" y="139"/>
                </a:lnTo>
                <a:lnTo>
                  <a:pt x="926" y="152"/>
                </a:lnTo>
                <a:lnTo>
                  <a:pt x="903" y="167"/>
                </a:lnTo>
                <a:lnTo>
                  <a:pt x="890" y="173"/>
                </a:lnTo>
                <a:lnTo>
                  <a:pt x="881" y="178"/>
                </a:lnTo>
                <a:lnTo>
                  <a:pt x="873" y="181"/>
                </a:lnTo>
                <a:lnTo>
                  <a:pt x="867" y="182"/>
                </a:lnTo>
                <a:lnTo>
                  <a:pt x="856" y="181"/>
                </a:lnTo>
                <a:lnTo>
                  <a:pt x="847" y="178"/>
                </a:lnTo>
                <a:lnTo>
                  <a:pt x="837" y="174"/>
                </a:lnTo>
                <a:lnTo>
                  <a:pt x="828" y="169"/>
                </a:lnTo>
                <a:lnTo>
                  <a:pt x="856" y="159"/>
                </a:lnTo>
                <a:lnTo>
                  <a:pt x="885" y="148"/>
                </a:lnTo>
                <a:lnTo>
                  <a:pt x="941" y="125"/>
                </a:lnTo>
                <a:close/>
                <a:moveTo>
                  <a:pt x="2331" y="110"/>
                </a:moveTo>
                <a:lnTo>
                  <a:pt x="2341" y="114"/>
                </a:lnTo>
                <a:lnTo>
                  <a:pt x="2353" y="122"/>
                </a:lnTo>
                <a:lnTo>
                  <a:pt x="2364" y="131"/>
                </a:lnTo>
                <a:lnTo>
                  <a:pt x="2376" y="143"/>
                </a:lnTo>
                <a:lnTo>
                  <a:pt x="2376" y="172"/>
                </a:lnTo>
                <a:lnTo>
                  <a:pt x="2372" y="173"/>
                </a:lnTo>
                <a:lnTo>
                  <a:pt x="2369" y="174"/>
                </a:lnTo>
                <a:lnTo>
                  <a:pt x="2365" y="177"/>
                </a:lnTo>
                <a:lnTo>
                  <a:pt x="2358" y="177"/>
                </a:lnTo>
                <a:lnTo>
                  <a:pt x="2353" y="177"/>
                </a:lnTo>
                <a:lnTo>
                  <a:pt x="2348" y="174"/>
                </a:lnTo>
                <a:lnTo>
                  <a:pt x="2341" y="172"/>
                </a:lnTo>
                <a:lnTo>
                  <a:pt x="2334" y="166"/>
                </a:lnTo>
                <a:lnTo>
                  <a:pt x="2329" y="162"/>
                </a:lnTo>
                <a:lnTo>
                  <a:pt x="2323" y="157"/>
                </a:lnTo>
                <a:lnTo>
                  <a:pt x="2322" y="154"/>
                </a:lnTo>
                <a:lnTo>
                  <a:pt x="2320" y="151"/>
                </a:lnTo>
                <a:lnTo>
                  <a:pt x="2319" y="146"/>
                </a:lnTo>
                <a:lnTo>
                  <a:pt x="2320" y="142"/>
                </a:lnTo>
                <a:lnTo>
                  <a:pt x="2322" y="136"/>
                </a:lnTo>
                <a:lnTo>
                  <a:pt x="2324" y="128"/>
                </a:lnTo>
                <a:lnTo>
                  <a:pt x="2329" y="118"/>
                </a:lnTo>
                <a:lnTo>
                  <a:pt x="2330" y="114"/>
                </a:lnTo>
                <a:lnTo>
                  <a:pt x="2331" y="110"/>
                </a:lnTo>
                <a:close/>
                <a:moveTo>
                  <a:pt x="2604" y="105"/>
                </a:moveTo>
                <a:lnTo>
                  <a:pt x="2649" y="121"/>
                </a:lnTo>
                <a:lnTo>
                  <a:pt x="2646" y="127"/>
                </a:lnTo>
                <a:lnTo>
                  <a:pt x="2645" y="128"/>
                </a:lnTo>
                <a:lnTo>
                  <a:pt x="2643" y="129"/>
                </a:lnTo>
                <a:lnTo>
                  <a:pt x="2641" y="133"/>
                </a:lnTo>
                <a:lnTo>
                  <a:pt x="2637" y="136"/>
                </a:lnTo>
                <a:lnTo>
                  <a:pt x="2633" y="137"/>
                </a:lnTo>
                <a:lnTo>
                  <a:pt x="2627" y="140"/>
                </a:lnTo>
                <a:lnTo>
                  <a:pt x="2623" y="140"/>
                </a:lnTo>
                <a:lnTo>
                  <a:pt x="2618" y="140"/>
                </a:lnTo>
                <a:lnTo>
                  <a:pt x="2613" y="140"/>
                </a:lnTo>
                <a:lnTo>
                  <a:pt x="2609" y="140"/>
                </a:lnTo>
                <a:lnTo>
                  <a:pt x="2601" y="137"/>
                </a:lnTo>
                <a:lnTo>
                  <a:pt x="2594" y="132"/>
                </a:lnTo>
                <a:lnTo>
                  <a:pt x="2586" y="127"/>
                </a:lnTo>
                <a:lnTo>
                  <a:pt x="2589" y="127"/>
                </a:lnTo>
                <a:lnTo>
                  <a:pt x="2592" y="124"/>
                </a:lnTo>
                <a:lnTo>
                  <a:pt x="2594" y="122"/>
                </a:lnTo>
                <a:lnTo>
                  <a:pt x="2597" y="120"/>
                </a:lnTo>
                <a:lnTo>
                  <a:pt x="2600" y="117"/>
                </a:lnTo>
                <a:lnTo>
                  <a:pt x="2601" y="113"/>
                </a:lnTo>
                <a:lnTo>
                  <a:pt x="2603" y="109"/>
                </a:lnTo>
                <a:lnTo>
                  <a:pt x="2604" y="105"/>
                </a:lnTo>
                <a:close/>
                <a:moveTo>
                  <a:pt x="1127" y="105"/>
                </a:moveTo>
                <a:lnTo>
                  <a:pt x="1132" y="105"/>
                </a:lnTo>
                <a:lnTo>
                  <a:pt x="1137" y="106"/>
                </a:lnTo>
                <a:lnTo>
                  <a:pt x="1147" y="109"/>
                </a:lnTo>
                <a:lnTo>
                  <a:pt x="1157" y="113"/>
                </a:lnTo>
                <a:lnTo>
                  <a:pt x="1162" y="114"/>
                </a:lnTo>
                <a:lnTo>
                  <a:pt x="1167" y="116"/>
                </a:lnTo>
                <a:lnTo>
                  <a:pt x="1168" y="125"/>
                </a:lnTo>
                <a:lnTo>
                  <a:pt x="1172" y="137"/>
                </a:lnTo>
                <a:lnTo>
                  <a:pt x="1177" y="148"/>
                </a:lnTo>
                <a:lnTo>
                  <a:pt x="1178" y="154"/>
                </a:lnTo>
                <a:lnTo>
                  <a:pt x="1178" y="159"/>
                </a:lnTo>
                <a:lnTo>
                  <a:pt x="1178" y="162"/>
                </a:lnTo>
                <a:lnTo>
                  <a:pt x="1177" y="165"/>
                </a:lnTo>
                <a:lnTo>
                  <a:pt x="1171" y="170"/>
                </a:lnTo>
                <a:lnTo>
                  <a:pt x="1163" y="176"/>
                </a:lnTo>
                <a:lnTo>
                  <a:pt x="1155" y="181"/>
                </a:lnTo>
                <a:lnTo>
                  <a:pt x="1145" y="185"/>
                </a:lnTo>
                <a:lnTo>
                  <a:pt x="1136" y="189"/>
                </a:lnTo>
                <a:lnTo>
                  <a:pt x="1127" y="192"/>
                </a:lnTo>
                <a:lnTo>
                  <a:pt x="1121" y="193"/>
                </a:lnTo>
                <a:lnTo>
                  <a:pt x="1114" y="192"/>
                </a:lnTo>
                <a:lnTo>
                  <a:pt x="1111" y="191"/>
                </a:lnTo>
                <a:lnTo>
                  <a:pt x="1108" y="189"/>
                </a:lnTo>
                <a:lnTo>
                  <a:pt x="1106" y="187"/>
                </a:lnTo>
                <a:lnTo>
                  <a:pt x="1103" y="181"/>
                </a:lnTo>
                <a:lnTo>
                  <a:pt x="1102" y="177"/>
                </a:lnTo>
                <a:lnTo>
                  <a:pt x="1100" y="173"/>
                </a:lnTo>
                <a:lnTo>
                  <a:pt x="1100" y="167"/>
                </a:lnTo>
                <a:lnTo>
                  <a:pt x="1100" y="162"/>
                </a:lnTo>
                <a:lnTo>
                  <a:pt x="1103" y="155"/>
                </a:lnTo>
                <a:lnTo>
                  <a:pt x="1110" y="139"/>
                </a:lnTo>
                <a:lnTo>
                  <a:pt x="1118" y="121"/>
                </a:lnTo>
                <a:lnTo>
                  <a:pt x="1127" y="105"/>
                </a:lnTo>
                <a:close/>
                <a:moveTo>
                  <a:pt x="1070" y="105"/>
                </a:moveTo>
                <a:lnTo>
                  <a:pt x="1081" y="105"/>
                </a:lnTo>
                <a:lnTo>
                  <a:pt x="1089" y="107"/>
                </a:lnTo>
                <a:lnTo>
                  <a:pt x="1104" y="110"/>
                </a:lnTo>
                <a:lnTo>
                  <a:pt x="1102" y="118"/>
                </a:lnTo>
                <a:lnTo>
                  <a:pt x="1097" y="127"/>
                </a:lnTo>
                <a:lnTo>
                  <a:pt x="1093" y="136"/>
                </a:lnTo>
                <a:lnTo>
                  <a:pt x="1087" y="147"/>
                </a:lnTo>
                <a:lnTo>
                  <a:pt x="1080" y="158"/>
                </a:lnTo>
                <a:lnTo>
                  <a:pt x="1072" y="167"/>
                </a:lnTo>
                <a:lnTo>
                  <a:pt x="1066" y="172"/>
                </a:lnTo>
                <a:lnTo>
                  <a:pt x="1062" y="176"/>
                </a:lnTo>
                <a:lnTo>
                  <a:pt x="1057" y="180"/>
                </a:lnTo>
                <a:lnTo>
                  <a:pt x="1051" y="182"/>
                </a:lnTo>
                <a:lnTo>
                  <a:pt x="1032" y="182"/>
                </a:lnTo>
                <a:lnTo>
                  <a:pt x="1032" y="148"/>
                </a:lnTo>
                <a:lnTo>
                  <a:pt x="1033" y="143"/>
                </a:lnTo>
                <a:lnTo>
                  <a:pt x="1036" y="136"/>
                </a:lnTo>
                <a:lnTo>
                  <a:pt x="1040" y="128"/>
                </a:lnTo>
                <a:lnTo>
                  <a:pt x="1047" y="121"/>
                </a:lnTo>
                <a:lnTo>
                  <a:pt x="1052" y="114"/>
                </a:lnTo>
                <a:lnTo>
                  <a:pt x="1059" y="109"/>
                </a:lnTo>
                <a:lnTo>
                  <a:pt x="1066" y="106"/>
                </a:lnTo>
                <a:lnTo>
                  <a:pt x="1069" y="105"/>
                </a:lnTo>
                <a:lnTo>
                  <a:pt x="1070" y="105"/>
                </a:lnTo>
                <a:close/>
                <a:moveTo>
                  <a:pt x="2442" y="88"/>
                </a:moveTo>
                <a:lnTo>
                  <a:pt x="2446" y="92"/>
                </a:lnTo>
                <a:lnTo>
                  <a:pt x="2451" y="95"/>
                </a:lnTo>
                <a:lnTo>
                  <a:pt x="2457" y="97"/>
                </a:lnTo>
                <a:lnTo>
                  <a:pt x="2462" y="98"/>
                </a:lnTo>
                <a:lnTo>
                  <a:pt x="2473" y="101"/>
                </a:lnTo>
                <a:lnTo>
                  <a:pt x="2483" y="102"/>
                </a:lnTo>
                <a:lnTo>
                  <a:pt x="2488" y="103"/>
                </a:lnTo>
                <a:lnTo>
                  <a:pt x="2492" y="105"/>
                </a:lnTo>
                <a:lnTo>
                  <a:pt x="2496" y="107"/>
                </a:lnTo>
                <a:lnTo>
                  <a:pt x="2499" y="110"/>
                </a:lnTo>
                <a:lnTo>
                  <a:pt x="2503" y="114"/>
                </a:lnTo>
                <a:lnTo>
                  <a:pt x="2504" y="120"/>
                </a:lnTo>
                <a:lnTo>
                  <a:pt x="2506" y="127"/>
                </a:lnTo>
                <a:lnTo>
                  <a:pt x="2507" y="135"/>
                </a:lnTo>
                <a:lnTo>
                  <a:pt x="2463" y="135"/>
                </a:lnTo>
                <a:lnTo>
                  <a:pt x="2459" y="135"/>
                </a:lnTo>
                <a:lnTo>
                  <a:pt x="2455" y="133"/>
                </a:lnTo>
                <a:lnTo>
                  <a:pt x="2450" y="131"/>
                </a:lnTo>
                <a:lnTo>
                  <a:pt x="2446" y="127"/>
                </a:lnTo>
                <a:lnTo>
                  <a:pt x="2442" y="124"/>
                </a:lnTo>
                <a:lnTo>
                  <a:pt x="2442" y="88"/>
                </a:lnTo>
                <a:close/>
                <a:moveTo>
                  <a:pt x="1025" y="88"/>
                </a:moveTo>
                <a:lnTo>
                  <a:pt x="1027" y="91"/>
                </a:lnTo>
                <a:lnTo>
                  <a:pt x="1028" y="94"/>
                </a:lnTo>
                <a:lnTo>
                  <a:pt x="1032" y="98"/>
                </a:lnTo>
                <a:lnTo>
                  <a:pt x="1039" y="102"/>
                </a:lnTo>
                <a:lnTo>
                  <a:pt x="1047" y="106"/>
                </a:lnTo>
                <a:lnTo>
                  <a:pt x="1033" y="117"/>
                </a:lnTo>
                <a:lnTo>
                  <a:pt x="1025" y="121"/>
                </a:lnTo>
                <a:lnTo>
                  <a:pt x="1017" y="125"/>
                </a:lnTo>
                <a:lnTo>
                  <a:pt x="1002" y="133"/>
                </a:lnTo>
                <a:lnTo>
                  <a:pt x="995" y="135"/>
                </a:lnTo>
                <a:lnTo>
                  <a:pt x="990" y="136"/>
                </a:lnTo>
                <a:lnTo>
                  <a:pt x="984" y="135"/>
                </a:lnTo>
                <a:lnTo>
                  <a:pt x="979" y="133"/>
                </a:lnTo>
                <a:lnTo>
                  <a:pt x="973" y="131"/>
                </a:lnTo>
                <a:lnTo>
                  <a:pt x="968" y="128"/>
                </a:lnTo>
                <a:lnTo>
                  <a:pt x="962" y="125"/>
                </a:lnTo>
                <a:lnTo>
                  <a:pt x="957" y="121"/>
                </a:lnTo>
                <a:lnTo>
                  <a:pt x="953" y="116"/>
                </a:lnTo>
                <a:lnTo>
                  <a:pt x="947" y="112"/>
                </a:lnTo>
                <a:lnTo>
                  <a:pt x="957" y="110"/>
                </a:lnTo>
                <a:lnTo>
                  <a:pt x="967" y="109"/>
                </a:lnTo>
                <a:lnTo>
                  <a:pt x="984" y="103"/>
                </a:lnTo>
                <a:lnTo>
                  <a:pt x="1005" y="97"/>
                </a:lnTo>
                <a:lnTo>
                  <a:pt x="1025" y="88"/>
                </a:lnTo>
                <a:close/>
                <a:moveTo>
                  <a:pt x="2530" y="73"/>
                </a:moveTo>
                <a:lnTo>
                  <a:pt x="2544" y="77"/>
                </a:lnTo>
                <a:lnTo>
                  <a:pt x="2556" y="82"/>
                </a:lnTo>
                <a:lnTo>
                  <a:pt x="2568" y="88"/>
                </a:lnTo>
                <a:lnTo>
                  <a:pt x="2581" y="97"/>
                </a:lnTo>
                <a:lnTo>
                  <a:pt x="2573" y="105"/>
                </a:lnTo>
                <a:lnTo>
                  <a:pt x="2568" y="107"/>
                </a:lnTo>
                <a:lnTo>
                  <a:pt x="2563" y="110"/>
                </a:lnTo>
                <a:lnTo>
                  <a:pt x="2559" y="112"/>
                </a:lnTo>
                <a:lnTo>
                  <a:pt x="2555" y="113"/>
                </a:lnTo>
                <a:lnTo>
                  <a:pt x="2544" y="114"/>
                </a:lnTo>
                <a:lnTo>
                  <a:pt x="2534" y="113"/>
                </a:lnTo>
                <a:lnTo>
                  <a:pt x="2530" y="112"/>
                </a:lnTo>
                <a:lnTo>
                  <a:pt x="2525" y="110"/>
                </a:lnTo>
                <a:lnTo>
                  <a:pt x="2521" y="107"/>
                </a:lnTo>
                <a:lnTo>
                  <a:pt x="2517" y="105"/>
                </a:lnTo>
                <a:lnTo>
                  <a:pt x="2513" y="101"/>
                </a:lnTo>
                <a:lnTo>
                  <a:pt x="2508" y="97"/>
                </a:lnTo>
                <a:lnTo>
                  <a:pt x="2513" y="91"/>
                </a:lnTo>
                <a:lnTo>
                  <a:pt x="2519" y="87"/>
                </a:lnTo>
                <a:lnTo>
                  <a:pt x="2525" y="80"/>
                </a:lnTo>
                <a:lnTo>
                  <a:pt x="2528" y="77"/>
                </a:lnTo>
                <a:lnTo>
                  <a:pt x="2530" y="73"/>
                </a:lnTo>
                <a:close/>
                <a:moveTo>
                  <a:pt x="2394" y="73"/>
                </a:moveTo>
                <a:lnTo>
                  <a:pt x="2401" y="76"/>
                </a:lnTo>
                <a:lnTo>
                  <a:pt x="2408" y="77"/>
                </a:lnTo>
                <a:lnTo>
                  <a:pt x="2414" y="79"/>
                </a:lnTo>
                <a:lnTo>
                  <a:pt x="2424" y="79"/>
                </a:lnTo>
                <a:lnTo>
                  <a:pt x="2424" y="94"/>
                </a:lnTo>
                <a:lnTo>
                  <a:pt x="2429" y="124"/>
                </a:lnTo>
                <a:lnTo>
                  <a:pt x="2423" y="125"/>
                </a:lnTo>
                <a:lnTo>
                  <a:pt x="2416" y="128"/>
                </a:lnTo>
                <a:lnTo>
                  <a:pt x="2403" y="128"/>
                </a:lnTo>
                <a:lnTo>
                  <a:pt x="2397" y="128"/>
                </a:lnTo>
                <a:lnTo>
                  <a:pt x="2390" y="127"/>
                </a:lnTo>
                <a:lnTo>
                  <a:pt x="2383" y="125"/>
                </a:lnTo>
                <a:lnTo>
                  <a:pt x="2378" y="124"/>
                </a:lnTo>
                <a:lnTo>
                  <a:pt x="2384" y="110"/>
                </a:lnTo>
                <a:lnTo>
                  <a:pt x="2388" y="98"/>
                </a:lnTo>
                <a:lnTo>
                  <a:pt x="2393" y="86"/>
                </a:lnTo>
                <a:lnTo>
                  <a:pt x="2394" y="73"/>
                </a:lnTo>
                <a:close/>
                <a:moveTo>
                  <a:pt x="1832" y="57"/>
                </a:moveTo>
                <a:lnTo>
                  <a:pt x="1839" y="57"/>
                </a:lnTo>
                <a:lnTo>
                  <a:pt x="1850" y="60"/>
                </a:lnTo>
                <a:lnTo>
                  <a:pt x="1864" y="62"/>
                </a:lnTo>
                <a:lnTo>
                  <a:pt x="1870" y="64"/>
                </a:lnTo>
                <a:lnTo>
                  <a:pt x="1879" y="67"/>
                </a:lnTo>
                <a:lnTo>
                  <a:pt x="1892" y="73"/>
                </a:lnTo>
                <a:lnTo>
                  <a:pt x="1899" y="77"/>
                </a:lnTo>
                <a:lnTo>
                  <a:pt x="1905" y="83"/>
                </a:lnTo>
                <a:lnTo>
                  <a:pt x="1909" y="87"/>
                </a:lnTo>
                <a:lnTo>
                  <a:pt x="1913" y="94"/>
                </a:lnTo>
                <a:lnTo>
                  <a:pt x="1915" y="101"/>
                </a:lnTo>
                <a:lnTo>
                  <a:pt x="1915" y="103"/>
                </a:lnTo>
                <a:lnTo>
                  <a:pt x="1915" y="107"/>
                </a:lnTo>
                <a:lnTo>
                  <a:pt x="1915" y="146"/>
                </a:lnTo>
                <a:lnTo>
                  <a:pt x="1868" y="146"/>
                </a:lnTo>
                <a:lnTo>
                  <a:pt x="1865" y="146"/>
                </a:lnTo>
                <a:lnTo>
                  <a:pt x="1862" y="144"/>
                </a:lnTo>
                <a:lnTo>
                  <a:pt x="1855" y="140"/>
                </a:lnTo>
                <a:lnTo>
                  <a:pt x="1847" y="133"/>
                </a:lnTo>
                <a:lnTo>
                  <a:pt x="1840" y="125"/>
                </a:lnTo>
                <a:lnTo>
                  <a:pt x="1823" y="106"/>
                </a:lnTo>
                <a:lnTo>
                  <a:pt x="1813" y="97"/>
                </a:lnTo>
                <a:lnTo>
                  <a:pt x="1805" y="88"/>
                </a:lnTo>
                <a:lnTo>
                  <a:pt x="1806" y="94"/>
                </a:lnTo>
                <a:lnTo>
                  <a:pt x="1808" y="97"/>
                </a:lnTo>
                <a:lnTo>
                  <a:pt x="1809" y="99"/>
                </a:lnTo>
                <a:lnTo>
                  <a:pt x="1812" y="102"/>
                </a:lnTo>
                <a:lnTo>
                  <a:pt x="1801" y="113"/>
                </a:lnTo>
                <a:lnTo>
                  <a:pt x="1801" y="132"/>
                </a:lnTo>
                <a:lnTo>
                  <a:pt x="1804" y="135"/>
                </a:lnTo>
                <a:lnTo>
                  <a:pt x="1805" y="137"/>
                </a:lnTo>
                <a:lnTo>
                  <a:pt x="1808" y="140"/>
                </a:lnTo>
                <a:lnTo>
                  <a:pt x="1815" y="140"/>
                </a:lnTo>
                <a:lnTo>
                  <a:pt x="1819" y="140"/>
                </a:lnTo>
                <a:lnTo>
                  <a:pt x="1820" y="139"/>
                </a:lnTo>
                <a:lnTo>
                  <a:pt x="1821" y="139"/>
                </a:lnTo>
                <a:lnTo>
                  <a:pt x="1821" y="137"/>
                </a:lnTo>
                <a:lnTo>
                  <a:pt x="1823" y="136"/>
                </a:lnTo>
                <a:lnTo>
                  <a:pt x="1823" y="133"/>
                </a:lnTo>
                <a:lnTo>
                  <a:pt x="1824" y="132"/>
                </a:lnTo>
                <a:lnTo>
                  <a:pt x="1825" y="131"/>
                </a:lnTo>
                <a:lnTo>
                  <a:pt x="1830" y="131"/>
                </a:lnTo>
                <a:lnTo>
                  <a:pt x="1835" y="131"/>
                </a:lnTo>
                <a:lnTo>
                  <a:pt x="1838" y="133"/>
                </a:lnTo>
                <a:lnTo>
                  <a:pt x="1840" y="135"/>
                </a:lnTo>
                <a:lnTo>
                  <a:pt x="1843" y="139"/>
                </a:lnTo>
                <a:lnTo>
                  <a:pt x="1849" y="144"/>
                </a:lnTo>
                <a:lnTo>
                  <a:pt x="1850" y="146"/>
                </a:lnTo>
                <a:lnTo>
                  <a:pt x="1853" y="147"/>
                </a:lnTo>
                <a:lnTo>
                  <a:pt x="1853" y="152"/>
                </a:lnTo>
                <a:lnTo>
                  <a:pt x="1853" y="158"/>
                </a:lnTo>
                <a:lnTo>
                  <a:pt x="1850" y="162"/>
                </a:lnTo>
                <a:lnTo>
                  <a:pt x="1846" y="167"/>
                </a:lnTo>
                <a:lnTo>
                  <a:pt x="1838" y="163"/>
                </a:lnTo>
                <a:lnTo>
                  <a:pt x="1828" y="158"/>
                </a:lnTo>
                <a:lnTo>
                  <a:pt x="1821" y="152"/>
                </a:lnTo>
                <a:lnTo>
                  <a:pt x="1817" y="150"/>
                </a:lnTo>
                <a:lnTo>
                  <a:pt x="1813" y="146"/>
                </a:lnTo>
                <a:lnTo>
                  <a:pt x="1786" y="150"/>
                </a:lnTo>
                <a:lnTo>
                  <a:pt x="1795" y="158"/>
                </a:lnTo>
                <a:lnTo>
                  <a:pt x="1795" y="177"/>
                </a:lnTo>
                <a:lnTo>
                  <a:pt x="1791" y="177"/>
                </a:lnTo>
                <a:lnTo>
                  <a:pt x="1789" y="174"/>
                </a:lnTo>
                <a:lnTo>
                  <a:pt x="1785" y="173"/>
                </a:lnTo>
                <a:lnTo>
                  <a:pt x="1778" y="172"/>
                </a:lnTo>
                <a:lnTo>
                  <a:pt x="1774" y="173"/>
                </a:lnTo>
                <a:lnTo>
                  <a:pt x="1770" y="174"/>
                </a:lnTo>
                <a:lnTo>
                  <a:pt x="1761" y="180"/>
                </a:lnTo>
                <a:lnTo>
                  <a:pt x="1757" y="184"/>
                </a:lnTo>
                <a:lnTo>
                  <a:pt x="1755" y="187"/>
                </a:lnTo>
                <a:lnTo>
                  <a:pt x="1750" y="191"/>
                </a:lnTo>
                <a:lnTo>
                  <a:pt x="1748" y="195"/>
                </a:lnTo>
                <a:lnTo>
                  <a:pt x="1759" y="193"/>
                </a:lnTo>
                <a:lnTo>
                  <a:pt x="1770" y="193"/>
                </a:lnTo>
                <a:lnTo>
                  <a:pt x="1782" y="193"/>
                </a:lnTo>
                <a:lnTo>
                  <a:pt x="1794" y="195"/>
                </a:lnTo>
                <a:lnTo>
                  <a:pt x="1798" y="196"/>
                </a:lnTo>
                <a:lnTo>
                  <a:pt x="1805" y="197"/>
                </a:lnTo>
                <a:lnTo>
                  <a:pt x="1817" y="204"/>
                </a:lnTo>
                <a:lnTo>
                  <a:pt x="1823" y="208"/>
                </a:lnTo>
                <a:lnTo>
                  <a:pt x="1828" y="212"/>
                </a:lnTo>
                <a:lnTo>
                  <a:pt x="1831" y="217"/>
                </a:lnTo>
                <a:lnTo>
                  <a:pt x="1832" y="219"/>
                </a:lnTo>
                <a:lnTo>
                  <a:pt x="1832" y="222"/>
                </a:lnTo>
                <a:lnTo>
                  <a:pt x="1832" y="226"/>
                </a:lnTo>
                <a:lnTo>
                  <a:pt x="1831" y="229"/>
                </a:lnTo>
                <a:lnTo>
                  <a:pt x="1830" y="232"/>
                </a:lnTo>
                <a:lnTo>
                  <a:pt x="1827" y="233"/>
                </a:lnTo>
                <a:lnTo>
                  <a:pt x="1824" y="234"/>
                </a:lnTo>
                <a:lnTo>
                  <a:pt x="1823" y="236"/>
                </a:lnTo>
                <a:lnTo>
                  <a:pt x="1821" y="236"/>
                </a:lnTo>
                <a:lnTo>
                  <a:pt x="1825" y="237"/>
                </a:lnTo>
                <a:lnTo>
                  <a:pt x="1830" y="238"/>
                </a:lnTo>
                <a:lnTo>
                  <a:pt x="1840" y="238"/>
                </a:lnTo>
                <a:lnTo>
                  <a:pt x="1846" y="238"/>
                </a:lnTo>
                <a:lnTo>
                  <a:pt x="1851" y="238"/>
                </a:lnTo>
                <a:lnTo>
                  <a:pt x="1857" y="240"/>
                </a:lnTo>
                <a:lnTo>
                  <a:pt x="1864" y="242"/>
                </a:lnTo>
                <a:lnTo>
                  <a:pt x="1860" y="251"/>
                </a:lnTo>
                <a:lnTo>
                  <a:pt x="1854" y="259"/>
                </a:lnTo>
                <a:lnTo>
                  <a:pt x="1850" y="266"/>
                </a:lnTo>
                <a:lnTo>
                  <a:pt x="1849" y="270"/>
                </a:lnTo>
                <a:lnTo>
                  <a:pt x="1849" y="274"/>
                </a:lnTo>
                <a:lnTo>
                  <a:pt x="1850" y="275"/>
                </a:lnTo>
                <a:lnTo>
                  <a:pt x="1850" y="277"/>
                </a:lnTo>
                <a:lnTo>
                  <a:pt x="1858" y="277"/>
                </a:lnTo>
                <a:lnTo>
                  <a:pt x="1864" y="277"/>
                </a:lnTo>
                <a:lnTo>
                  <a:pt x="1868" y="274"/>
                </a:lnTo>
                <a:lnTo>
                  <a:pt x="1873" y="272"/>
                </a:lnTo>
                <a:lnTo>
                  <a:pt x="1877" y="270"/>
                </a:lnTo>
                <a:lnTo>
                  <a:pt x="1881" y="266"/>
                </a:lnTo>
                <a:lnTo>
                  <a:pt x="1885" y="264"/>
                </a:lnTo>
                <a:lnTo>
                  <a:pt x="1891" y="262"/>
                </a:lnTo>
                <a:lnTo>
                  <a:pt x="1895" y="262"/>
                </a:lnTo>
                <a:lnTo>
                  <a:pt x="1900" y="262"/>
                </a:lnTo>
                <a:lnTo>
                  <a:pt x="1905" y="264"/>
                </a:lnTo>
                <a:lnTo>
                  <a:pt x="1910" y="268"/>
                </a:lnTo>
                <a:lnTo>
                  <a:pt x="1914" y="272"/>
                </a:lnTo>
                <a:lnTo>
                  <a:pt x="1924" y="282"/>
                </a:lnTo>
                <a:lnTo>
                  <a:pt x="1928" y="286"/>
                </a:lnTo>
                <a:lnTo>
                  <a:pt x="1932" y="289"/>
                </a:lnTo>
                <a:lnTo>
                  <a:pt x="1930" y="292"/>
                </a:lnTo>
                <a:lnTo>
                  <a:pt x="1928" y="296"/>
                </a:lnTo>
                <a:lnTo>
                  <a:pt x="1925" y="298"/>
                </a:lnTo>
                <a:lnTo>
                  <a:pt x="1921" y="301"/>
                </a:lnTo>
                <a:lnTo>
                  <a:pt x="1913" y="307"/>
                </a:lnTo>
                <a:lnTo>
                  <a:pt x="1902" y="312"/>
                </a:lnTo>
                <a:lnTo>
                  <a:pt x="1892" y="317"/>
                </a:lnTo>
                <a:lnTo>
                  <a:pt x="1881" y="320"/>
                </a:lnTo>
                <a:lnTo>
                  <a:pt x="1873" y="323"/>
                </a:lnTo>
                <a:lnTo>
                  <a:pt x="1866" y="324"/>
                </a:lnTo>
                <a:lnTo>
                  <a:pt x="1862" y="323"/>
                </a:lnTo>
                <a:lnTo>
                  <a:pt x="1858" y="323"/>
                </a:lnTo>
                <a:lnTo>
                  <a:pt x="1855" y="320"/>
                </a:lnTo>
                <a:lnTo>
                  <a:pt x="1853" y="317"/>
                </a:lnTo>
                <a:lnTo>
                  <a:pt x="1849" y="313"/>
                </a:lnTo>
                <a:lnTo>
                  <a:pt x="1845" y="309"/>
                </a:lnTo>
                <a:lnTo>
                  <a:pt x="1832" y="312"/>
                </a:lnTo>
                <a:lnTo>
                  <a:pt x="1821" y="312"/>
                </a:lnTo>
                <a:lnTo>
                  <a:pt x="1812" y="312"/>
                </a:lnTo>
                <a:lnTo>
                  <a:pt x="1802" y="312"/>
                </a:lnTo>
                <a:lnTo>
                  <a:pt x="1794" y="311"/>
                </a:lnTo>
                <a:lnTo>
                  <a:pt x="1786" y="308"/>
                </a:lnTo>
                <a:lnTo>
                  <a:pt x="1780" y="307"/>
                </a:lnTo>
                <a:lnTo>
                  <a:pt x="1774" y="304"/>
                </a:lnTo>
                <a:lnTo>
                  <a:pt x="1764" y="298"/>
                </a:lnTo>
                <a:lnTo>
                  <a:pt x="1756" y="293"/>
                </a:lnTo>
                <a:lnTo>
                  <a:pt x="1749" y="289"/>
                </a:lnTo>
                <a:lnTo>
                  <a:pt x="1746" y="287"/>
                </a:lnTo>
                <a:lnTo>
                  <a:pt x="1744" y="287"/>
                </a:lnTo>
                <a:lnTo>
                  <a:pt x="1740" y="287"/>
                </a:lnTo>
                <a:lnTo>
                  <a:pt x="1735" y="289"/>
                </a:lnTo>
                <a:lnTo>
                  <a:pt x="1727" y="293"/>
                </a:lnTo>
                <a:lnTo>
                  <a:pt x="1720" y="296"/>
                </a:lnTo>
                <a:lnTo>
                  <a:pt x="1716" y="297"/>
                </a:lnTo>
                <a:lnTo>
                  <a:pt x="1712" y="298"/>
                </a:lnTo>
                <a:lnTo>
                  <a:pt x="1708" y="297"/>
                </a:lnTo>
                <a:lnTo>
                  <a:pt x="1704" y="296"/>
                </a:lnTo>
                <a:lnTo>
                  <a:pt x="1697" y="289"/>
                </a:lnTo>
                <a:lnTo>
                  <a:pt x="1692" y="283"/>
                </a:lnTo>
                <a:lnTo>
                  <a:pt x="1688" y="278"/>
                </a:lnTo>
                <a:lnTo>
                  <a:pt x="1684" y="278"/>
                </a:lnTo>
                <a:lnTo>
                  <a:pt x="1680" y="279"/>
                </a:lnTo>
                <a:lnTo>
                  <a:pt x="1670" y="278"/>
                </a:lnTo>
                <a:lnTo>
                  <a:pt x="1660" y="275"/>
                </a:lnTo>
                <a:lnTo>
                  <a:pt x="1651" y="271"/>
                </a:lnTo>
                <a:lnTo>
                  <a:pt x="1647" y="270"/>
                </a:lnTo>
                <a:lnTo>
                  <a:pt x="1643" y="267"/>
                </a:lnTo>
                <a:lnTo>
                  <a:pt x="1639" y="263"/>
                </a:lnTo>
                <a:lnTo>
                  <a:pt x="1635" y="260"/>
                </a:lnTo>
                <a:lnTo>
                  <a:pt x="1632" y="256"/>
                </a:lnTo>
                <a:lnTo>
                  <a:pt x="1630" y="252"/>
                </a:lnTo>
                <a:lnTo>
                  <a:pt x="1629" y="248"/>
                </a:lnTo>
                <a:lnTo>
                  <a:pt x="1628" y="242"/>
                </a:lnTo>
                <a:lnTo>
                  <a:pt x="1629" y="238"/>
                </a:lnTo>
                <a:lnTo>
                  <a:pt x="1632" y="233"/>
                </a:lnTo>
                <a:lnTo>
                  <a:pt x="1636" y="227"/>
                </a:lnTo>
                <a:lnTo>
                  <a:pt x="1640" y="223"/>
                </a:lnTo>
                <a:lnTo>
                  <a:pt x="1651" y="214"/>
                </a:lnTo>
                <a:lnTo>
                  <a:pt x="1658" y="204"/>
                </a:lnTo>
                <a:lnTo>
                  <a:pt x="1681" y="169"/>
                </a:lnTo>
                <a:lnTo>
                  <a:pt x="1703" y="139"/>
                </a:lnTo>
                <a:lnTo>
                  <a:pt x="1722" y="113"/>
                </a:lnTo>
                <a:lnTo>
                  <a:pt x="1733" y="102"/>
                </a:lnTo>
                <a:lnTo>
                  <a:pt x="1742" y="92"/>
                </a:lnTo>
                <a:lnTo>
                  <a:pt x="1752" y="84"/>
                </a:lnTo>
                <a:lnTo>
                  <a:pt x="1761" y="77"/>
                </a:lnTo>
                <a:lnTo>
                  <a:pt x="1772" y="71"/>
                </a:lnTo>
                <a:lnTo>
                  <a:pt x="1783" y="65"/>
                </a:lnTo>
                <a:lnTo>
                  <a:pt x="1794" y="62"/>
                </a:lnTo>
                <a:lnTo>
                  <a:pt x="1806" y="60"/>
                </a:lnTo>
                <a:lnTo>
                  <a:pt x="1819" y="57"/>
                </a:lnTo>
                <a:lnTo>
                  <a:pt x="1832" y="57"/>
                </a:lnTo>
                <a:close/>
                <a:moveTo>
                  <a:pt x="2463" y="52"/>
                </a:moveTo>
                <a:lnTo>
                  <a:pt x="2469" y="52"/>
                </a:lnTo>
                <a:lnTo>
                  <a:pt x="2474" y="53"/>
                </a:lnTo>
                <a:lnTo>
                  <a:pt x="2489" y="58"/>
                </a:lnTo>
                <a:lnTo>
                  <a:pt x="2504" y="64"/>
                </a:lnTo>
                <a:lnTo>
                  <a:pt x="2518" y="69"/>
                </a:lnTo>
                <a:lnTo>
                  <a:pt x="2510" y="77"/>
                </a:lnTo>
                <a:lnTo>
                  <a:pt x="2506" y="82"/>
                </a:lnTo>
                <a:lnTo>
                  <a:pt x="2502" y="84"/>
                </a:lnTo>
                <a:lnTo>
                  <a:pt x="2498" y="86"/>
                </a:lnTo>
                <a:lnTo>
                  <a:pt x="2493" y="87"/>
                </a:lnTo>
                <a:lnTo>
                  <a:pt x="2484" y="88"/>
                </a:lnTo>
                <a:lnTo>
                  <a:pt x="2476" y="87"/>
                </a:lnTo>
                <a:lnTo>
                  <a:pt x="2466" y="86"/>
                </a:lnTo>
                <a:lnTo>
                  <a:pt x="2458" y="84"/>
                </a:lnTo>
                <a:lnTo>
                  <a:pt x="2446" y="83"/>
                </a:lnTo>
                <a:lnTo>
                  <a:pt x="2444" y="79"/>
                </a:lnTo>
                <a:lnTo>
                  <a:pt x="2442" y="76"/>
                </a:lnTo>
                <a:lnTo>
                  <a:pt x="2439" y="73"/>
                </a:lnTo>
                <a:lnTo>
                  <a:pt x="2436" y="72"/>
                </a:lnTo>
                <a:lnTo>
                  <a:pt x="2435" y="69"/>
                </a:lnTo>
                <a:lnTo>
                  <a:pt x="2438" y="68"/>
                </a:lnTo>
                <a:lnTo>
                  <a:pt x="2440" y="65"/>
                </a:lnTo>
                <a:lnTo>
                  <a:pt x="2447" y="60"/>
                </a:lnTo>
                <a:lnTo>
                  <a:pt x="2451" y="57"/>
                </a:lnTo>
                <a:lnTo>
                  <a:pt x="2454" y="54"/>
                </a:lnTo>
                <a:lnTo>
                  <a:pt x="2458" y="53"/>
                </a:lnTo>
                <a:lnTo>
                  <a:pt x="2463" y="52"/>
                </a:lnTo>
                <a:close/>
                <a:moveTo>
                  <a:pt x="1226" y="26"/>
                </a:moveTo>
                <a:lnTo>
                  <a:pt x="1250" y="26"/>
                </a:lnTo>
                <a:lnTo>
                  <a:pt x="1272" y="28"/>
                </a:lnTo>
                <a:lnTo>
                  <a:pt x="1281" y="30"/>
                </a:lnTo>
                <a:lnTo>
                  <a:pt x="1292" y="31"/>
                </a:lnTo>
                <a:lnTo>
                  <a:pt x="1310" y="35"/>
                </a:lnTo>
                <a:lnTo>
                  <a:pt x="1320" y="38"/>
                </a:lnTo>
                <a:lnTo>
                  <a:pt x="1328" y="41"/>
                </a:lnTo>
                <a:lnTo>
                  <a:pt x="1344" y="47"/>
                </a:lnTo>
                <a:lnTo>
                  <a:pt x="1352" y="52"/>
                </a:lnTo>
                <a:lnTo>
                  <a:pt x="1361" y="57"/>
                </a:lnTo>
                <a:lnTo>
                  <a:pt x="1376" y="67"/>
                </a:lnTo>
                <a:lnTo>
                  <a:pt x="1391" y="79"/>
                </a:lnTo>
                <a:lnTo>
                  <a:pt x="1407" y="94"/>
                </a:lnTo>
                <a:lnTo>
                  <a:pt x="1423" y="109"/>
                </a:lnTo>
                <a:lnTo>
                  <a:pt x="1441" y="127"/>
                </a:lnTo>
                <a:lnTo>
                  <a:pt x="1481" y="170"/>
                </a:lnTo>
                <a:lnTo>
                  <a:pt x="1528" y="221"/>
                </a:lnTo>
                <a:lnTo>
                  <a:pt x="1526" y="232"/>
                </a:lnTo>
                <a:lnTo>
                  <a:pt x="1524" y="236"/>
                </a:lnTo>
                <a:lnTo>
                  <a:pt x="1521" y="240"/>
                </a:lnTo>
                <a:lnTo>
                  <a:pt x="1516" y="245"/>
                </a:lnTo>
                <a:lnTo>
                  <a:pt x="1509" y="248"/>
                </a:lnTo>
                <a:lnTo>
                  <a:pt x="1504" y="249"/>
                </a:lnTo>
                <a:lnTo>
                  <a:pt x="1497" y="251"/>
                </a:lnTo>
                <a:lnTo>
                  <a:pt x="1487" y="251"/>
                </a:lnTo>
                <a:lnTo>
                  <a:pt x="1472" y="249"/>
                </a:lnTo>
                <a:lnTo>
                  <a:pt x="1452" y="247"/>
                </a:lnTo>
                <a:lnTo>
                  <a:pt x="1441" y="244"/>
                </a:lnTo>
                <a:lnTo>
                  <a:pt x="1430" y="241"/>
                </a:lnTo>
                <a:lnTo>
                  <a:pt x="1419" y="237"/>
                </a:lnTo>
                <a:lnTo>
                  <a:pt x="1410" y="233"/>
                </a:lnTo>
                <a:lnTo>
                  <a:pt x="1404" y="229"/>
                </a:lnTo>
                <a:lnTo>
                  <a:pt x="1399" y="225"/>
                </a:lnTo>
                <a:lnTo>
                  <a:pt x="1395" y="218"/>
                </a:lnTo>
                <a:lnTo>
                  <a:pt x="1392" y="212"/>
                </a:lnTo>
                <a:lnTo>
                  <a:pt x="1389" y="206"/>
                </a:lnTo>
                <a:lnTo>
                  <a:pt x="1388" y="200"/>
                </a:lnTo>
                <a:lnTo>
                  <a:pt x="1384" y="188"/>
                </a:lnTo>
                <a:lnTo>
                  <a:pt x="1373" y="195"/>
                </a:lnTo>
                <a:lnTo>
                  <a:pt x="1362" y="202"/>
                </a:lnTo>
                <a:lnTo>
                  <a:pt x="1356" y="204"/>
                </a:lnTo>
                <a:lnTo>
                  <a:pt x="1351" y="207"/>
                </a:lnTo>
                <a:lnTo>
                  <a:pt x="1346" y="208"/>
                </a:lnTo>
                <a:lnTo>
                  <a:pt x="1340" y="208"/>
                </a:lnTo>
                <a:lnTo>
                  <a:pt x="1336" y="208"/>
                </a:lnTo>
                <a:lnTo>
                  <a:pt x="1333" y="207"/>
                </a:lnTo>
                <a:lnTo>
                  <a:pt x="1331" y="206"/>
                </a:lnTo>
                <a:lnTo>
                  <a:pt x="1326" y="203"/>
                </a:lnTo>
                <a:lnTo>
                  <a:pt x="1322" y="199"/>
                </a:lnTo>
                <a:lnTo>
                  <a:pt x="1316" y="191"/>
                </a:lnTo>
                <a:lnTo>
                  <a:pt x="1311" y="182"/>
                </a:lnTo>
                <a:lnTo>
                  <a:pt x="1305" y="187"/>
                </a:lnTo>
                <a:lnTo>
                  <a:pt x="1296" y="189"/>
                </a:lnTo>
                <a:lnTo>
                  <a:pt x="1288" y="192"/>
                </a:lnTo>
                <a:lnTo>
                  <a:pt x="1280" y="193"/>
                </a:lnTo>
                <a:lnTo>
                  <a:pt x="1277" y="192"/>
                </a:lnTo>
                <a:lnTo>
                  <a:pt x="1276" y="191"/>
                </a:lnTo>
                <a:lnTo>
                  <a:pt x="1275" y="187"/>
                </a:lnTo>
                <a:lnTo>
                  <a:pt x="1275" y="182"/>
                </a:lnTo>
                <a:lnTo>
                  <a:pt x="1275" y="178"/>
                </a:lnTo>
                <a:lnTo>
                  <a:pt x="1273" y="174"/>
                </a:lnTo>
                <a:lnTo>
                  <a:pt x="1273" y="172"/>
                </a:lnTo>
                <a:lnTo>
                  <a:pt x="1273" y="170"/>
                </a:lnTo>
                <a:lnTo>
                  <a:pt x="1272" y="169"/>
                </a:lnTo>
                <a:lnTo>
                  <a:pt x="1271" y="167"/>
                </a:lnTo>
                <a:lnTo>
                  <a:pt x="1269" y="167"/>
                </a:lnTo>
                <a:lnTo>
                  <a:pt x="1266" y="167"/>
                </a:lnTo>
                <a:lnTo>
                  <a:pt x="1264" y="167"/>
                </a:lnTo>
                <a:lnTo>
                  <a:pt x="1261" y="169"/>
                </a:lnTo>
                <a:lnTo>
                  <a:pt x="1260" y="170"/>
                </a:lnTo>
                <a:lnTo>
                  <a:pt x="1258" y="172"/>
                </a:lnTo>
                <a:lnTo>
                  <a:pt x="1257" y="174"/>
                </a:lnTo>
                <a:lnTo>
                  <a:pt x="1256" y="176"/>
                </a:lnTo>
                <a:lnTo>
                  <a:pt x="1253" y="177"/>
                </a:lnTo>
                <a:lnTo>
                  <a:pt x="1249" y="177"/>
                </a:lnTo>
                <a:lnTo>
                  <a:pt x="1245" y="177"/>
                </a:lnTo>
                <a:lnTo>
                  <a:pt x="1241" y="177"/>
                </a:lnTo>
                <a:lnTo>
                  <a:pt x="1234" y="173"/>
                </a:lnTo>
                <a:lnTo>
                  <a:pt x="1230" y="169"/>
                </a:lnTo>
                <a:lnTo>
                  <a:pt x="1226" y="165"/>
                </a:lnTo>
                <a:lnTo>
                  <a:pt x="1227" y="162"/>
                </a:lnTo>
                <a:lnTo>
                  <a:pt x="1230" y="159"/>
                </a:lnTo>
                <a:lnTo>
                  <a:pt x="1231" y="157"/>
                </a:lnTo>
                <a:lnTo>
                  <a:pt x="1232" y="154"/>
                </a:lnTo>
                <a:lnTo>
                  <a:pt x="1232" y="151"/>
                </a:lnTo>
                <a:lnTo>
                  <a:pt x="1232" y="147"/>
                </a:lnTo>
                <a:lnTo>
                  <a:pt x="1232" y="144"/>
                </a:lnTo>
                <a:lnTo>
                  <a:pt x="1230" y="140"/>
                </a:lnTo>
                <a:lnTo>
                  <a:pt x="1228" y="143"/>
                </a:lnTo>
                <a:lnTo>
                  <a:pt x="1227" y="144"/>
                </a:lnTo>
                <a:lnTo>
                  <a:pt x="1223" y="148"/>
                </a:lnTo>
                <a:lnTo>
                  <a:pt x="1222" y="150"/>
                </a:lnTo>
                <a:lnTo>
                  <a:pt x="1219" y="150"/>
                </a:lnTo>
                <a:lnTo>
                  <a:pt x="1216" y="151"/>
                </a:lnTo>
                <a:lnTo>
                  <a:pt x="1212" y="151"/>
                </a:lnTo>
                <a:lnTo>
                  <a:pt x="1185" y="151"/>
                </a:lnTo>
                <a:lnTo>
                  <a:pt x="1182" y="147"/>
                </a:lnTo>
                <a:lnTo>
                  <a:pt x="1181" y="146"/>
                </a:lnTo>
                <a:lnTo>
                  <a:pt x="1179" y="144"/>
                </a:lnTo>
                <a:lnTo>
                  <a:pt x="1178" y="140"/>
                </a:lnTo>
                <a:lnTo>
                  <a:pt x="1178" y="133"/>
                </a:lnTo>
                <a:lnTo>
                  <a:pt x="1179" y="128"/>
                </a:lnTo>
                <a:lnTo>
                  <a:pt x="1181" y="122"/>
                </a:lnTo>
                <a:lnTo>
                  <a:pt x="1183" y="118"/>
                </a:lnTo>
                <a:lnTo>
                  <a:pt x="1187" y="113"/>
                </a:lnTo>
                <a:lnTo>
                  <a:pt x="1194" y="105"/>
                </a:lnTo>
                <a:lnTo>
                  <a:pt x="1200" y="97"/>
                </a:lnTo>
                <a:lnTo>
                  <a:pt x="1200" y="95"/>
                </a:lnTo>
                <a:lnTo>
                  <a:pt x="1198" y="94"/>
                </a:lnTo>
                <a:lnTo>
                  <a:pt x="1192" y="94"/>
                </a:lnTo>
                <a:lnTo>
                  <a:pt x="1187" y="94"/>
                </a:lnTo>
                <a:lnTo>
                  <a:pt x="1183" y="95"/>
                </a:lnTo>
                <a:lnTo>
                  <a:pt x="1178" y="99"/>
                </a:lnTo>
                <a:lnTo>
                  <a:pt x="1172" y="102"/>
                </a:lnTo>
                <a:lnTo>
                  <a:pt x="1170" y="103"/>
                </a:lnTo>
                <a:lnTo>
                  <a:pt x="1166" y="105"/>
                </a:lnTo>
                <a:lnTo>
                  <a:pt x="1157" y="103"/>
                </a:lnTo>
                <a:lnTo>
                  <a:pt x="1155" y="102"/>
                </a:lnTo>
                <a:lnTo>
                  <a:pt x="1152" y="102"/>
                </a:lnTo>
                <a:lnTo>
                  <a:pt x="1151" y="101"/>
                </a:lnTo>
                <a:lnTo>
                  <a:pt x="1149" y="98"/>
                </a:lnTo>
                <a:lnTo>
                  <a:pt x="1147" y="94"/>
                </a:lnTo>
                <a:lnTo>
                  <a:pt x="1145" y="83"/>
                </a:lnTo>
                <a:lnTo>
                  <a:pt x="1142" y="76"/>
                </a:lnTo>
                <a:lnTo>
                  <a:pt x="1138" y="68"/>
                </a:lnTo>
                <a:lnTo>
                  <a:pt x="1129" y="76"/>
                </a:lnTo>
                <a:lnTo>
                  <a:pt x="1123" y="82"/>
                </a:lnTo>
                <a:lnTo>
                  <a:pt x="1115" y="87"/>
                </a:lnTo>
                <a:lnTo>
                  <a:pt x="1108" y="91"/>
                </a:lnTo>
                <a:lnTo>
                  <a:pt x="1102" y="95"/>
                </a:lnTo>
                <a:lnTo>
                  <a:pt x="1095" y="98"/>
                </a:lnTo>
                <a:lnTo>
                  <a:pt x="1089" y="99"/>
                </a:lnTo>
                <a:lnTo>
                  <a:pt x="1085" y="98"/>
                </a:lnTo>
                <a:lnTo>
                  <a:pt x="1081" y="97"/>
                </a:lnTo>
                <a:lnTo>
                  <a:pt x="1077" y="95"/>
                </a:lnTo>
                <a:lnTo>
                  <a:pt x="1074" y="92"/>
                </a:lnTo>
                <a:lnTo>
                  <a:pt x="1069" y="87"/>
                </a:lnTo>
                <a:lnTo>
                  <a:pt x="1066" y="83"/>
                </a:lnTo>
                <a:lnTo>
                  <a:pt x="1057" y="92"/>
                </a:lnTo>
                <a:lnTo>
                  <a:pt x="1037" y="92"/>
                </a:lnTo>
                <a:lnTo>
                  <a:pt x="1044" y="83"/>
                </a:lnTo>
                <a:lnTo>
                  <a:pt x="1054" y="75"/>
                </a:lnTo>
                <a:lnTo>
                  <a:pt x="1063" y="67"/>
                </a:lnTo>
                <a:lnTo>
                  <a:pt x="1074" y="60"/>
                </a:lnTo>
                <a:lnTo>
                  <a:pt x="1080" y="57"/>
                </a:lnTo>
                <a:lnTo>
                  <a:pt x="1087" y="54"/>
                </a:lnTo>
                <a:lnTo>
                  <a:pt x="1099" y="49"/>
                </a:lnTo>
                <a:lnTo>
                  <a:pt x="1111" y="43"/>
                </a:lnTo>
                <a:lnTo>
                  <a:pt x="1123" y="39"/>
                </a:lnTo>
                <a:lnTo>
                  <a:pt x="1137" y="35"/>
                </a:lnTo>
                <a:lnTo>
                  <a:pt x="1151" y="32"/>
                </a:lnTo>
                <a:lnTo>
                  <a:pt x="1177" y="28"/>
                </a:lnTo>
                <a:lnTo>
                  <a:pt x="1202" y="26"/>
                </a:lnTo>
                <a:lnTo>
                  <a:pt x="1226" y="26"/>
                </a:lnTo>
                <a:close/>
                <a:moveTo>
                  <a:pt x="2293" y="9"/>
                </a:moveTo>
                <a:lnTo>
                  <a:pt x="2314" y="12"/>
                </a:lnTo>
                <a:lnTo>
                  <a:pt x="2350" y="16"/>
                </a:lnTo>
                <a:lnTo>
                  <a:pt x="2395" y="23"/>
                </a:lnTo>
                <a:lnTo>
                  <a:pt x="2439" y="31"/>
                </a:lnTo>
                <a:lnTo>
                  <a:pt x="2440" y="34"/>
                </a:lnTo>
                <a:lnTo>
                  <a:pt x="2440" y="35"/>
                </a:lnTo>
                <a:lnTo>
                  <a:pt x="2442" y="37"/>
                </a:lnTo>
                <a:lnTo>
                  <a:pt x="2443" y="38"/>
                </a:lnTo>
                <a:lnTo>
                  <a:pt x="2446" y="41"/>
                </a:lnTo>
                <a:lnTo>
                  <a:pt x="2450" y="43"/>
                </a:lnTo>
                <a:lnTo>
                  <a:pt x="2442" y="52"/>
                </a:lnTo>
                <a:lnTo>
                  <a:pt x="2432" y="58"/>
                </a:lnTo>
                <a:lnTo>
                  <a:pt x="2428" y="60"/>
                </a:lnTo>
                <a:lnTo>
                  <a:pt x="2424" y="61"/>
                </a:lnTo>
                <a:lnTo>
                  <a:pt x="2413" y="62"/>
                </a:lnTo>
                <a:lnTo>
                  <a:pt x="2403" y="61"/>
                </a:lnTo>
                <a:lnTo>
                  <a:pt x="2393" y="58"/>
                </a:lnTo>
                <a:lnTo>
                  <a:pt x="2380" y="53"/>
                </a:lnTo>
                <a:lnTo>
                  <a:pt x="2375" y="50"/>
                </a:lnTo>
                <a:lnTo>
                  <a:pt x="2369" y="46"/>
                </a:lnTo>
                <a:lnTo>
                  <a:pt x="2368" y="46"/>
                </a:lnTo>
                <a:lnTo>
                  <a:pt x="2367" y="47"/>
                </a:lnTo>
                <a:lnTo>
                  <a:pt x="2367" y="54"/>
                </a:lnTo>
                <a:lnTo>
                  <a:pt x="2367" y="60"/>
                </a:lnTo>
                <a:lnTo>
                  <a:pt x="2369" y="64"/>
                </a:lnTo>
                <a:lnTo>
                  <a:pt x="2375" y="72"/>
                </a:lnTo>
                <a:lnTo>
                  <a:pt x="2378" y="75"/>
                </a:lnTo>
                <a:lnTo>
                  <a:pt x="2380" y="79"/>
                </a:lnTo>
                <a:lnTo>
                  <a:pt x="2382" y="84"/>
                </a:lnTo>
                <a:lnTo>
                  <a:pt x="2382" y="88"/>
                </a:lnTo>
                <a:lnTo>
                  <a:pt x="2382" y="92"/>
                </a:lnTo>
                <a:lnTo>
                  <a:pt x="2380" y="97"/>
                </a:lnTo>
                <a:lnTo>
                  <a:pt x="2379" y="101"/>
                </a:lnTo>
                <a:lnTo>
                  <a:pt x="2376" y="103"/>
                </a:lnTo>
                <a:lnTo>
                  <a:pt x="2373" y="106"/>
                </a:lnTo>
                <a:lnTo>
                  <a:pt x="2369" y="107"/>
                </a:lnTo>
                <a:lnTo>
                  <a:pt x="2365" y="109"/>
                </a:lnTo>
                <a:lnTo>
                  <a:pt x="2361" y="109"/>
                </a:lnTo>
                <a:lnTo>
                  <a:pt x="2357" y="109"/>
                </a:lnTo>
                <a:lnTo>
                  <a:pt x="2352" y="107"/>
                </a:lnTo>
                <a:lnTo>
                  <a:pt x="2348" y="106"/>
                </a:lnTo>
                <a:lnTo>
                  <a:pt x="2344" y="103"/>
                </a:lnTo>
                <a:lnTo>
                  <a:pt x="2335" y="98"/>
                </a:lnTo>
                <a:lnTo>
                  <a:pt x="2329" y="91"/>
                </a:lnTo>
                <a:lnTo>
                  <a:pt x="2320" y="86"/>
                </a:lnTo>
                <a:lnTo>
                  <a:pt x="2316" y="83"/>
                </a:lnTo>
                <a:lnTo>
                  <a:pt x="2314" y="80"/>
                </a:lnTo>
                <a:lnTo>
                  <a:pt x="2309" y="79"/>
                </a:lnTo>
                <a:lnTo>
                  <a:pt x="2305" y="77"/>
                </a:lnTo>
                <a:lnTo>
                  <a:pt x="2301" y="76"/>
                </a:lnTo>
                <a:lnTo>
                  <a:pt x="2299" y="76"/>
                </a:lnTo>
                <a:lnTo>
                  <a:pt x="2311" y="94"/>
                </a:lnTo>
                <a:lnTo>
                  <a:pt x="2316" y="105"/>
                </a:lnTo>
                <a:lnTo>
                  <a:pt x="2319" y="110"/>
                </a:lnTo>
                <a:lnTo>
                  <a:pt x="2319" y="114"/>
                </a:lnTo>
                <a:lnTo>
                  <a:pt x="2319" y="120"/>
                </a:lnTo>
                <a:lnTo>
                  <a:pt x="2319" y="124"/>
                </a:lnTo>
                <a:lnTo>
                  <a:pt x="2316" y="131"/>
                </a:lnTo>
                <a:lnTo>
                  <a:pt x="2314" y="133"/>
                </a:lnTo>
                <a:lnTo>
                  <a:pt x="2312" y="136"/>
                </a:lnTo>
                <a:lnTo>
                  <a:pt x="2307" y="140"/>
                </a:lnTo>
                <a:lnTo>
                  <a:pt x="2297" y="136"/>
                </a:lnTo>
                <a:lnTo>
                  <a:pt x="2286" y="131"/>
                </a:lnTo>
                <a:lnTo>
                  <a:pt x="2275" y="124"/>
                </a:lnTo>
                <a:lnTo>
                  <a:pt x="2270" y="120"/>
                </a:lnTo>
                <a:lnTo>
                  <a:pt x="2264" y="114"/>
                </a:lnTo>
                <a:lnTo>
                  <a:pt x="2263" y="120"/>
                </a:lnTo>
                <a:lnTo>
                  <a:pt x="2260" y="127"/>
                </a:lnTo>
                <a:lnTo>
                  <a:pt x="2252" y="140"/>
                </a:lnTo>
                <a:lnTo>
                  <a:pt x="2244" y="152"/>
                </a:lnTo>
                <a:lnTo>
                  <a:pt x="2241" y="159"/>
                </a:lnTo>
                <a:lnTo>
                  <a:pt x="2241" y="165"/>
                </a:lnTo>
                <a:lnTo>
                  <a:pt x="2241" y="169"/>
                </a:lnTo>
                <a:lnTo>
                  <a:pt x="2244" y="173"/>
                </a:lnTo>
                <a:lnTo>
                  <a:pt x="2245" y="176"/>
                </a:lnTo>
                <a:lnTo>
                  <a:pt x="2248" y="178"/>
                </a:lnTo>
                <a:lnTo>
                  <a:pt x="2254" y="185"/>
                </a:lnTo>
                <a:lnTo>
                  <a:pt x="2256" y="189"/>
                </a:lnTo>
                <a:lnTo>
                  <a:pt x="2256" y="193"/>
                </a:lnTo>
                <a:lnTo>
                  <a:pt x="2256" y="199"/>
                </a:lnTo>
                <a:lnTo>
                  <a:pt x="2254" y="203"/>
                </a:lnTo>
                <a:lnTo>
                  <a:pt x="2249" y="208"/>
                </a:lnTo>
                <a:lnTo>
                  <a:pt x="2244" y="214"/>
                </a:lnTo>
                <a:lnTo>
                  <a:pt x="2239" y="218"/>
                </a:lnTo>
                <a:lnTo>
                  <a:pt x="2233" y="222"/>
                </a:lnTo>
                <a:lnTo>
                  <a:pt x="2228" y="223"/>
                </a:lnTo>
                <a:lnTo>
                  <a:pt x="2225" y="225"/>
                </a:lnTo>
                <a:lnTo>
                  <a:pt x="2222" y="225"/>
                </a:lnTo>
                <a:lnTo>
                  <a:pt x="2219" y="225"/>
                </a:lnTo>
                <a:lnTo>
                  <a:pt x="2217" y="223"/>
                </a:lnTo>
                <a:lnTo>
                  <a:pt x="2211" y="221"/>
                </a:lnTo>
                <a:lnTo>
                  <a:pt x="2200" y="211"/>
                </a:lnTo>
                <a:lnTo>
                  <a:pt x="2195" y="206"/>
                </a:lnTo>
                <a:lnTo>
                  <a:pt x="2188" y="203"/>
                </a:lnTo>
                <a:lnTo>
                  <a:pt x="2187" y="202"/>
                </a:lnTo>
                <a:lnTo>
                  <a:pt x="2184" y="202"/>
                </a:lnTo>
                <a:lnTo>
                  <a:pt x="2181" y="202"/>
                </a:lnTo>
                <a:lnTo>
                  <a:pt x="2179" y="202"/>
                </a:lnTo>
                <a:lnTo>
                  <a:pt x="2188" y="217"/>
                </a:lnTo>
                <a:lnTo>
                  <a:pt x="2189" y="221"/>
                </a:lnTo>
                <a:lnTo>
                  <a:pt x="2192" y="226"/>
                </a:lnTo>
                <a:lnTo>
                  <a:pt x="2194" y="230"/>
                </a:lnTo>
                <a:lnTo>
                  <a:pt x="2194" y="236"/>
                </a:lnTo>
                <a:lnTo>
                  <a:pt x="2194" y="240"/>
                </a:lnTo>
                <a:lnTo>
                  <a:pt x="2192" y="242"/>
                </a:lnTo>
                <a:lnTo>
                  <a:pt x="2189" y="247"/>
                </a:lnTo>
                <a:lnTo>
                  <a:pt x="2187" y="249"/>
                </a:lnTo>
                <a:lnTo>
                  <a:pt x="2179" y="255"/>
                </a:lnTo>
                <a:lnTo>
                  <a:pt x="2174" y="257"/>
                </a:lnTo>
                <a:lnTo>
                  <a:pt x="2170" y="262"/>
                </a:lnTo>
                <a:lnTo>
                  <a:pt x="2159" y="251"/>
                </a:lnTo>
                <a:lnTo>
                  <a:pt x="2154" y="247"/>
                </a:lnTo>
                <a:lnTo>
                  <a:pt x="2153" y="245"/>
                </a:lnTo>
                <a:lnTo>
                  <a:pt x="2150" y="245"/>
                </a:lnTo>
                <a:lnTo>
                  <a:pt x="2150" y="248"/>
                </a:lnTo>
                <a:lnTo>
                  <a:pt x="2149" y="249"/>
                </a:lnTo>
                <a:lnTo>
                  <a:pt x="2149" y="255"/>
                </a:lnTo>
                <a:lnTo>
                  <a:pt x="2150" y="264"/>
                </a:lnTo>
                <a:lnTo>
                  <a:pt x="2150" y="271"/>
                </a:lnTo>
                <a:lnTo>
                  <a:pt x="2150" y="274"/>
                </a:lnTo>
                <a:lnTo>
                  <a:pt x="2147" y="277"/>
                </a:lnTo>
                <a:lnTo>
                  <a:pt x="2146" y="279"/>
                </a:lnTo>
                <a:lnTo>
                  <a:pt x="2144" y="281"/>
                </a:lnTo>
                <a:lnTo>
                  <a:pt x="2143" y="282"/>
                </a:lnTo>
                <a:lnTo>
                  <a:pt x="2139" y="285"/>
                </a:lnTo>
                <a:lnTo>
                  <a:pt x="2134" y="287"/>
                </a:lnTo>
                <a:lnTo>
                  <a:pt x="2129" y="285"/>
                </a:lnTo>
                <a:lnTo>
                  <a:pt x="2125" y="282"/>
                </a:lnTo>
                <a:lnTo>
                  <a:pt x="2120" y="277"/>
                </a:lnTo>
                <a:lnTo>
                  <a:pt x="2108" y="262"/>
                </a:lnTo>
                <a:lnTo>
                  <a:pt x="2106" y="268"/>
                </a:lnTo>
                <a:lnTo>
                  <a:pt x="2105" y="275"/>
                </a:lnTo>
                <a:lnTo>
                  <a:pt x="2105" y="292"/>
                </a:lnTo>
                <a:lnTo>
                  <a:pt x="2104" y="293"/>
                </a:lnTo>
                <a:lnTo>
                  <a:pt x="2104" y="294"/>
                </a:lnTo>
                <a:lnTo>
                  <a:pt x="2099" y="297"/>
                </a:lnTo>
                <a:lnTo>
                  <a:pt x="2095" y="297"/>
                </a:lnTo>
                <a:lnTo>
                  <a:pt x="2091" y="298"/>
                </a:lnTo>
                <a:lnTo>
                  <a:pt x="2087" y="297"/>
                </a:lnTo>
                <a:lnTo>
                  <a:pt x="2084" y="296"/>
                </a:lnTo>
                <a:lnTo>
                  <a:pt x="2079" y="293"/>
                </a:lnTo>
                <a:lnTo>
                  <a:pt x="2074" y="289"/>
                </a:lnTo>
                <a:lnTo>
                  <a:pt x="2069" y="287"/>
                </a:lnTo>
                <a:lnTo>
                  <a:pt x="2065" y="287"/>
                </a:lnTo>
                <a:lnTo>
                  <a:pt x="2061" y="287"/>
                </a:lnTo>
                <a:lnTo>
                  <a:pt x="2057" y="289"/>
                </a:lnTo>
                <a:lnTo>
                  <a:pt x="2050" y="290"/>
                </a:lnTo>
                <a:lnTo>
                  <a:pt x="2042" y="294"/>
                </a:lnTo>
                <a:lnTo>
                  <a:pt x="2035" y="296"/>
                </a:lnTo>
                <a:lnTo>
                  <a:pt x="2029" y="298"/>
                </a:lnTo>
                <a:lnTo>
                  <a:pt x="2024" y="296"/>
                </a:lnTo>
                <a:lnTo>
                  <a:pt x="2022" y="293"/>
                </a:lnTo>
                <a:lnTo>
                  <a:pt x="2016" y="292"/>
                </a:lnTo>
                <a:lnTo>
                  <a:pt x="2050" y="227"/>
                </a:lnTo>
                <a:lnTo>
                  <a:pt x="2078" y="172"/>
                </a:lnTo>
                <a:lnTo>
                  <a:pt x="2104" y="124"/>
                </a:lnTo>
                <a:lnTo>
                  <a:pt x="2116" y="102"/>
                </a:lnTo>
                <a:lnTo>
                  <a:pt x="2123" y="92"/>
                </a:lnTo>
                <a:lnTo>
                  <a:pt x="2129" y="84"/>
                </a:lnTo>
                <a:lnTo>
                  <a:pt x="2136" y="75"/>
                </a:lnTo>
                <a:lnTo>
                  <a:pt x="2143" y="67"/>
                </a:lnTo>
                <a:lnTo>
                  <a:pt x="2151" y="58"/>
                </a:lnTo>
                <a:lnTo>
                  <a:pt x="2158" y="52"/>
                </a:lnTo>
                <a:lnTo>
                  <a:pt x="2166" y="45"/>
                </a:lnTo>
                <a:lnTo>
                  <a:pt x="2176" y="39"/>
                </a:lnTo>
                <a:lnTo>
                  <a:pt x="2184" y="34"/>
                </a:lnTo>
                <a:lnTo>
                  <a:pt x="2194" y="28"/>
                </a:lnTo>
                <a:lnTo>
                  <a:pt x="2204" y="24"/>
                </a:lnTo>
                <a:lnTo>
                  <a:pt x="2214" y="20"/>
                </a:lnTo>
                <a:lnTo>
                  <a:pt x="2226" y="17"/>
                </a:lnTo>
                <a:lnTo>
                  <a:pt x="2237" y="15"/>
                </a:lnTo>
                <a:lnTo>
                  <a:pt x="2251" y="12"/>
                </a:lnTo>
                <a:lnTo>
                  <a:pt x="2264" y="11"/>
                </a:lnTo>
                <a:lnTo>
                  <a:pt x="2278" y="11"/>
                </a:lnTo>
                <a:lnTo>
                  <a:pt x="2293" y="9"/>
                </a:lnTo>
                <a:close/>
                <a:moveTo>
                  <a:pt x="2301" y="0"/>
                </a:moveTo>
                <a:lnTo>
                  <a:pt x="2323" y="0"/>
                </a:lnTo>
                <a:lnTo>
                  <a:pt x="2344" y="2"/>
                </a:lnTo>
                <a:lnTo>
                  <a:pt x="2365" y="5"/>
                </a:lnTo>
                <a:lnTo>
                  <a:pt x="2387" y="9"/>
                </a:lnTo>
                <a:lnTo>
                  <a:pt x="2409" y="16"/>
                </a:lnTo>
                <a:lnTo>
                  <a:pt x="2431" y="23"/>
                </a:lnTo>
                <a:lnTo>
                  <a:pt x="2453" y="31"/>
                </a:lnTo>
                <a:lnTo>
                  <a:pt x="2474" y="39"/>
                </a:lnTo>
                <a:lnTo>
                  <a:pt x="2517" y="57"/>
                </a:lnTo>
                <a:lnTo>
                  <a:pt x="2560" y="75"/>
                </a:lnTo>
                <a:lnTo>
                  <a:pt x="2604" y="91"/>
                </a:lnTo>
                <a:lnTo>
                  <a:pt x="2648" y="107"/>
                </a:lnTo>
                <a:lnTo>
                  <a:pt x="2658" y="112"/>
                </a:lnTo>
                <a:lnTo>
                  <a:pt x="2671" y="114"/>
                </a:lnTo>
                <a:lnTo>
                  <a:pt x="2695" y="120"/>
                </a:lnTo>
                <a:lnTo>
                  <a:pt x="2746" y="131"/>
                </a:lnTo>
                <a:lnTo>
                  <a:pt x="2770" y="136"/>
                </a:lnTo>
                <a:lnTo>
                  <a:pt x="2795" y="142"/>
                </a:lnTo>
                <a:lnTo>
                  <a:pt x="2807" y="146"/>
                </a:lnTo>
                <a:lnTo>
                  <a:pt x="2819" y="148"/>
                </a:lnTo>
                <a:lnTo>
                  <a:pt x="2830" y="154"/>
                </a:lnTo>
                <a:lnTo>
                  <a:pt x="2841" y="158"/>
                </a:lnTo>
                <a:lnTo>
                  <a:pt x="2849" y="162"/>
                </a:lnTo>
                <a:lnTo>
                  <a:pt x="2857" y="166"/>
                </a:lnTo>
                <a:lnTo>
                  <a:pt x="2872" y="176"/>
                </a:lnTo>
                <a:lnTo>
                  <a:pt x="2904" y="196"/>
                </a:lnTo>
                <a:lnTo>
                  <a:pt x="2935" y="217"/>
                </a:lnTo>
                <a:lnTo>
                  <a:pt x="2950" y="226"/>
                </a:lnTo>
                <a:lnTo>
                  <a:pt x="2958" y="230"/>
                </a:lnTo>
                <a:lnTo>
                  <a:pt x="2967" y="233"/>
                </a:lnTo>
                <a:lnTo>
                  <a:pt x="2971" y="234"/>
                </a:lnTo>
                <a:lnTo>
                  <a:pt x="2975" y="237"/>
                </a:lnTo>
                <a:lnTo>
                  <a:pt x="2984" y="240"/>
                </a:lnTo>
                <a:lnTo>
                  <a:pt x="2992" y="241"/>
                </a:lnTo>
                <a:lnTo>
                  <a:pt x="3002" y="244"/>
                </a:lnTo>
                <a:lnTo>
                  <a:pt x="3020" y="247"/>
                </a:lnTo>
                <a:lnTo>
                  <a:pt x="3039" y="249"/>
                </a:lnTo>
                <a:lnTo>
                  <a:pt x="3076" y="253"/>
                </a:lnTo>
                <a:lnTo>
                  <a:pt x="3095" y="255"/>
                </a:lnTo>
                <a:lnTo>
                  <a:pt x="3111" y="257"/>
                </a:lnTo>
                <a:lnTo>
                  <a:pt x="3123" y="267"/>
                </a:lnTo>
                <a:lnTo>
                  <a:pt x="3134" y="274"/>
                </a:lnTo>
                <a:lnTo>
                  <a:pt x="3146" y="281"/>
                </a:lnTo>
                <a:lnTo>
                  <a:pt x="3159" y="286"/>
                </a:lnTo>
                <a:lnTo>
                  <a:pt x="3172" y="292"/>
                </a:lnTo>
                <a:lnTo>
                  <a:pt x="3185" y="296"/>
                </a:lnTo>
                <a:lnTo>
                  <a:pt x="3198" y="300"/>
                </a:lnTo>
                <a:lnTo>
                  <a:pt x="3212" y="302"/>
                </a:lnTo>
                <a:lnTo>
                  <a:pt x="3239" y="307"/>
                </a:lnTo>
                <a:lnTo>
                  <a:pt x="3268" y="311"/>
                </a:lnTo>
                <a:lnTo>
                  <a:pt x="3295" y="315"/>
                </a:lnTo>
                <a:lnTo>
                  <a:pt x="3321" y="319"/>
                </a:lnTo>
                <a:lnTo>
                  <a:pt x="3324" y="317"/>
                </a:lnTo>
                <a:lnTo>
                  <a:pt x="3326" y="316"/>
                </a:lnTo>
                <a:lnTo>
                  <a:pt x="3332" y="316"/>
                </a:lnTo>
                <a:lnTo>
                  <a:pt x="3341" y="315"/>
                </a:lnTo>
                <a:lnTo>
                  <a:pt x="3377" y="316"/>
                </a:lnTo>
                <a:lnTo>
                  <a:pt x="3442" y="319"/>
                </a:lnTo>
                <a:lnTo>
                  <a:pt x="3452" y="317"/>
                </a:lnTo>
                <a:lnTo>
                  <a:pt x="3463" y="316"/>
                </a:lnTo>
                <a:lnTo>
                  <a:pt x="3485" y="313"/>
                </a:lnTo>
                <a:lnTo>
                  <a:pt x="3508" y="312"/>
                </a:lnTo>
                <a:lnTo>
                  <a:pt x="3532" y="309"/>
                </a:lnTo>
                <a:lnTo>
                  <a:pt x="3538" y="317"/>
                </a:lnTo>
                <a:lnTo>
                  <a:pt x="3543" y="327"/>
                </a:lnTo>
                <a:lnTo>
                  <a:pt x="3546" y="332"/>
                </a:lnTo>
                <a:lnTo>
                  <a:pt x="3547" y="338"/>
                </a:lnTo>
                <a:lnTo>
                  <a:pt x="3549" y="342"/>
                </a:lnTo>
                <a:lnTo>
                  <a:pt x="3550" y="347"/>
                </a:lnTo>
                <a:lnTo>
                  <a:pt x="3549" y="353"/>
                </a:lnTo>
                <a:lnTo>
                  <a:pt x="3547" y="357"/>
                </a:lnTo>
                <a:lnTo>
                  <a:pt x="3545" y="362"/>
                </a:lnTo>
                <a:lnTo>
                  <a:pt x="3540" y="368"/>
                </a:lnTo>
                <a:lnTo>
                  <a:pt x="3532" y="376"/>
                </a:lnTo>
                <a:lnTo>
                  <a:pt x="3524" y="384"/>
                </a:lnTo>
                <a:lnTo>
                  <a:pt x="3528" y="387"/>
                </a:lnTo>
                <a:lnTo>
                  <a:pt x="3535" y="390"/>
                </a:lnTo>
                <a:lnTo>
                  <a:pt x="3540" y="391"/>
                </a:lnTo>
                <a:lnTo>
                  <a:pt x="3546" y="391"/>
                </a:lnTo>
                <a:lnTo>
                  <a:pt x="3570" y="391"/>
                </a:lnTo>
                <a:lnTo>
                  <a:pt x="3576" y="391"/>
                </a:lnTo>
                <a:lnTo>
                  <a:pt x="3581" y="392"/>
                </a:lnTo>
                <a:lnTo>
                  <a:pt x="3588" y="394"/>
                </a:lnTo>
                <a:lnTo>
                  <a:pt x="3594" y="397"/>
                </a:lnTo>
                <a:lnTo>
                  <a:pt x="3598" y="401"/>
                </a:lnTo>
                <a:lnTo>
                  <a:pt x="3603" y="406"/>
                </a:lnTo>
                <a:lnTo>
                  <a:pt x="3609" y="413"/>
                </a:lnTo>
                <a:lnTo>
                  <a:pt x="3613" y="421"/>
                </a:lnTo>
                <a:lnTo>
                  <a:pt x="3595" y="439"/>
                </a:lnTo>
                <a:lnTo>
                  <a:pt x="3576" y="457"/>
                </a:lnTo>
                <a:lnTo>
                  <a:pt x="3580" y="459"/>
                </a:lnTo>
                <a:lnTo>
                  <a:pt x="3584" y="461"/>
                </a:lnTo>
                <a:lnTo>
                  <a:pt x="3592" y="466"/>
                </a:lnTo>
                <a:lnTo>
                  <a:pt x="3610" y="477"/>
                </a:lnTo>
                <a:lnTo>
                  <a:pt x="3614" y="497"/>
                </a:lnTo>
                <a:lnTo>
                  <a:pt x="3617" y="510"/>
                </a:lnTo>
                <a:lnTo>
                  <a:pt x="3618" y="521"/>
                </a:lnTo>
                <a:lnTo>
                  <a:pt x="3617" y="523"/>
                </a:lnTo>
                <a:lnTo>
                  <a:pt x="3617" y="525"/>
                </a:lnTo>
                <a:lnTo>
                  <a:pt x="3614" y="530"/>
                </a:lnTo>
                <a:lnTo>
                  <a:pt x="3610" y="534"/>
                </a:lnTo>
                <a:lnTo>
                  <a:pt x="3606" y="538"/>
                </a:lnTo>
                <a:lnTo>
                  <a:pt x="3599" y="542"/>
                </a:lnTo>
                <a:lnTo>
                  <a:pt x="3592" y="547"/>
                </a:lnTo>
                <a:lnTo>
                  <a:pt x="3577" y="552"/>
                </a:lnTo>
                <a:lnTo>
                  <a:pt x="3561" y="557"/>
                </a:lnTo>
                <a:lnTo>
                  <a:pt x="3547" y="562"/>
                </a:lnTo>
                <a:lnTo>
                  <a:pt x="3535" y="564"/>
                </a:lnTo>
                <a:lnTo>
                  <a:pt x="3530" y="564"/>
                </a:lnTo>
                <a:lnTo>
                  <a:pt x="3527" y="564"/>
                </a:lnTo>
                <a:lnTo>
                  <a:pt x="3525" y="567"/>
                </a:lnTo>
                <a:lnTo>
                  <a:pt x="3525" y="568"/>
                </a:lnTo>
                <a:lnTo>
                  <a:pt x="3527" y="572"/>
                </a:lnTo>
                <a:lnTo>
                  <a:pt x="3528" y="578"/>
                </a:lnTo>
                <a:lnTo>
                  <a:pt x="3528" y="582"/>
                </a:lnTo>
                <a:lnTo>
                  <a:pt x="3528" y="586"/>
                </a:lnTo>
                <a:lnTo>
                  <a:pt x="3528" y="589"/>
                </a:lnTo>
                <a:lnTo>
                  <a:pt x="3528" y="592"/>
                </a:lnTo>
                <a:lnTo>
                  <a:pt x="3527" y="594"/>
                </a:lnTo>
                <a:lnTo>
                  <a:pt x="3525" y="597"/>
                </a:lnTo>
                <a:lnTo>
                  <a:pt x="3521" y="602"/>
                </a:lnTo>
                <a:lnTo>
                  <a:pt x="3516" y="607"/>
                </a:lnTo>
                <a:lnTo>
                  <a:pt x="3509" y="611"/>
                </a:lnTo>
                <a:lnTo>
                  <a:pt x="3502" y="615"/>
                </a:lnTo>
                <a:lnTo>
                  <a:pt x="3494" y="619"/>
                </a:lnTo>
                <a:lnTo>
                  <a:pt x="3486" y="623"/>
                </a:lnTo>
                <a:lnTo>
                  <a:pt x="3470" y="628"/>
                </a:lnTo>
                <a:lnTo>
                  <a:pt x="3455" y="634"/>
                </a:lnTo>
                <a:lnTo>
                  <a:pt x="3442" y="638"/>
                </a:lnTo>
                <a:lnTo>
                  <a:pt x="3434" y="641"/>
                </a:lnTo>
                <a:lnTo>
                  <a:pt x="3438" y="645"/>
                </a:lnTo>
                <a:lnTo>
                  <a:pt x="3441" y="649"/>
                </a:lnTo>
                <a:lnTo>
                  <a:pt x="3442" y="652"/>
                </a:lnTo>
                <a:lnTo>
                  <a:pt x="3444" y="656"/>
                </a:lnTo>
                <a:lnTo>
                  <a:pt x="3445" y="660"/>
                </a:lnTo>
                <a:lnTo>
                  <a:pt x="3445" y="664"/>
                </a:lnTo>
                <a:lnTo>
                  <a:pt x="3445" y="669"/>
                </a:lnTo>
                <a:lnTo>
                  <a:pt x="3444" y="673"/>
                </a:lnTo>
                <a:lnTo>
                  <a:pt x="3441" y="677"/>
                </a:lnTo>
                <a:lnTo>
                  <a:pt x="3438" y="680"/>
                </a:lnTo>
                <a:lnTo>
                  <a:pt x="3431" y="688"/>
                </a:lnTo>
                <a:lnTo>
                  <a:pt x="3421" y="694"/>
                </a:lnTo>
                <a:lnTo>
                  <a:pt x="3408" y="701"/>
                </a:lnTo>
                <a:lnTo>
                  <a:pt x="3395" y="705"/>
                </a:lnTo>
                <a:lnTo>
                  <a:pt x="3380" y="710"/>
                </a:lnTo>
                <a:lnTo>
                  <a:pt x="3365" y="714"/>
                </a:lnTo>
                <a:lnTo>
                  <a:pt x="3348" y="717"/>
                </a:lnTo>
                <a:lnTo>
                  <a:pt x="3332" y="720"/>
                </a:lnTo>
                <a:lnTo>
                  <a:pt x="3302" y="724"/>
                </a:lnTo>
                <a:lnTo>
                  <a:pt x="3275" y="727"/>
                </a:lnTo>
                <a:lnTo>
                  <a:pt x="3264" y="727"/>
                </a:lnTo>
                <a:lnTo>
                  <a:pt x="3256" y="727"/>
                </a:lnTo>
                <a:lnTo>
                  <a:pt x="3256" y="731"/>
                </a:lnTo>
                <a:lnTo>
                  <a:pt x="3256" y="735"/>
                </a:lnTo>
                <a:lnTo>
                  <a:pt x="3254" y="744"/>
                </a:lnTo>
                <a:lnTo>
                  <a:pt x="3251" y="755"/>
                </a:lnTo>
                <a:lnTo>
                  <a:pt x="3250" y="769"/>
                </a:lnTo>
                <a:lnTo>
                  <a:pt x="3181" y="769"/>
                </a:lnTo>
                <a:lnTo>
                  <a:pt x="3172" y="767"/>
                </a:lnTo>
                <a:lnTo>
                  <a:pt x="3160" y="765"/>
                </a:lnTo>
                <a:lnTo>
                  <a:pt x="3123" y="757"/>
                </a:lnTo>
                <a:lnTo>
                  <a:pt x="3086" y="747"/>
                </a:lnTo>
                <a:lnTo>
                  <a:pt x="3074" y="744"/>
                </a:lnTo>
                <a:lnTo>
                  <a:pt x="3066" y="743"/>
                </a:lnTo>
                <a:lnTo>
                  <a:pt x="3061" y="744"/>
                </a:lnTo>
                <a:lnTo>
                  <a:pt x="3058" y="746"/>
                </a:lnTo>
                <a:lnTo>
                  <a:pt x="3055" y="748"/>
                </a:lnTo>
                <a:lnTo>
                  <a:pt x="3052" y="751"/>
                </a:lnTo>
                <a:lnTo>
                  <a:pt x="3050" y="758"/>
                </a:lnTo>
                <a:lnTo>
                  <a:pt x="3047" y="759"/>
                </a:lnTo>
                <a:lnTo>
                  <a:pt x="3046" y="762"/>
                </a:lnTo>
                <a:lnTo>
                  <a:pt x="3036" y="763"/>
                </a:lnTo>
                <a:lnTo>
                  <a:pt x="3027" y="763"/>
                </a:lnTo>
                <a:lnTo>
                  <a:pt x="3005" y="763"/>
                </a:lnTo>
                <a:lnTo>
                  <a:pt x="2988" y="762"/>
                </a:lnTo>
                <a:lnTo>
                  <a:pt x="2960" y="758"/>
                </a:lnTo>
                <a:lnTo>
                  <a:pt x="2928" y="751"/>
                </a:lnTo>
                <a:lnTo>
                  <a:pt x="2913" y="747"/>
                </a:lnTo>
                <a:lnTo>
                  <a:pt x="2898" y="743"/>
                </a:lnTo>
                <a:lnTo>
                  <a:pt x="2885" y="759"/>
                </a:lnTo>
                <a:lnTo>
                  <a:pt x="2879" y="765"/>
                </a:lnTo>
                <a:lnTo>
                  <a:pt x="2875" y="769"/>
                </a:lnTo>
                <a:lnTo>
                  <a:pt x="2870" y="772"/>
                </a:lnTo>
                <a:lnTo>
                  <a:pt x="2866" y="773"/>
                </a:lnTo>
                <a:lnTo>
                  <a:pt x="2859" y="774"/>
                </a:lnTo>
                <a:lnTo>
                  <a:pt x="2851" y="774"/>
                </a:lnTo>
                <a:lnTo>
                  <a:pt x="2845" y="774"/>
                </a:lnTo>
                <a:lnTo>
                  <a:pt x="2837" y="773"/>
                </a:lnTo>
                <a:lnTo>
                  <a:pt x="2819" y="769"/>
                </a:lnTo>
                <a:lnTo>
                  <a:pt x="2780" y="758"/>
                </a:lnTo>
                <a:lnTo>
                  <a:pt x="2780" y="795"/>
                </a:lnTo>
                <a:lnTo>
                  <a:pt x="2752" y="795"/>
                </a:lnTo>
                <a:lnTo>
                  <a:pt x="2746" y="795"/>
                </a:lnTo>
                <a:lnTo>
                  <a:pt x="2736" y="792"/>
                </a:lnTo>
                <a:lnTo>
                  <a:pt x="2727" y="788"/>
                </a:lnTo>
                <a:lnTo>
                  <a:pt x="2714" y="782"/>
                </a:lnTo>
                <a:lnTo>
                  <a:pt x="2690" y="770"/>
                </a:lnTo>
                <a:lnTo>
                  <a:pt x="2668" y="758"/>
                </a:lnTo>
                <a:lnTo>
                  <a:pt x="2664" y="766"/>
                </a:lnTo>
                <a:lnTo>
                  <a:pt x="2657" y="776"/>
                </a:lnTo>
                <a:lnTo>
                  <a:pt x="2649" y="785"/>
                </a:lnTo>
                <a:lnTo>
                  <a:pt x="2642" y="795"/>
                </a:lnTo>
                <a:lnTo>
                  <a:pt x="2624" y="787"/>
                </a:lnTo>
                <a:lnTo>
                  <a:pt x="2607" y="776"/>
                </a:lnTo>
                <a:lnTo>
                  <a:pt x="2589" y="765"/>
                </a:lnTo>
                <a:lnTo>
                  <a:pt x="2573" y="754"/>
                </a:lnTo>
                <a:lnTo>
                  <a:pt x="2571" y="754"/>
                </a:lnTo>
                <a:lnTo>
                  <a:pt x="2570" y="755"/>
                </a:lnTo>
                <a:lnTo>
                  <a:pt x="2566" y="759"/>
                </a:lnTo>
                <a:lnTo>
                  <a:pt x="2559" y="772"/>
                </a:lnTo>
                <a:lnTo>
                  <a:pt x="2551" y="773"/>
                </a:lnTo>
                <a:lnTo>
                  <a:pt x="2543" y="773"/>
                </a:lnTo>
                <a:lnTo>
                  <a:pt x="2534" y="773"/>
                </a:lnTo>
                <a:lnTo>
                  <a:pt x="2528" y="770"/>
                </a:lnTo>
                <a:lnTo>
                  <a:pt x="2523" y="774"/>
                </a:lnTo>
                <a:lnTo>
                  <a:pt x="2521" y="778"/>
                </a:lnTo>
                <a:lnTo>
                  <a:pt x="2514" y="787"/>
                </a:lnTo>
                <a:lnTo>
                  <a:pt x="2510" y="789"/>
                </a:lnTo>
                <a:lnTo>
                  <a:pt x="2506" y="792"/>
                </a:lnTo>
                <a:lnTo>
                  <a:pt x="2502" y="795"/>
                </a:lnTo>
                <a:lnTo>
                  <a:pt x="2498" y="795"/>
                </a:lnTo>
                <a:lnTo>
                  <a:pt x="2493" y="795"/>
                </a:lnTo>
                <a:lnTo>
                  <a:pt x="2491" y="793"/>
                </a:lnTo>
                <a:lnTo>
                  <a:pt x="2488" y="792"/>
                </a:lnTo>
                <a:lnTo>
                  <a:pt x="2487" y="791"/>
                </a:lnTo>
                <a:lnTo>
                  <a:pt x="2484" y="787"/>
                </a:lnTo>
                <a:lnTo>
                  <a:pt x="2481" y="785"/>
                </a:lnTo>
                <a:lnTo>
                  <a:pt x="2477" y="785"/>
                </a:lnTo>
                <a:lnTo>
                  <a:pt x="2472" y="785"/>
                </a:lnTo>
                <a:lnTo>
                  <a:pt x="2468" y="788"/>
                </a:lnTo>
                <a:lnTo>
                  <a:pt x="2461" y="795"/>
                </a:lnTo>
                <a:lnTo>
                  <a:pt x="2457" y="799"/>
                </a:lnTo>
                <a:lnTo>
                  <a:pt x="2454" y="803"/>
                </a:lnTo>
                <a:lnTo>
                  <a:pt x="2450" y="804"/>
                </a:lnTo>
                <a:lnTo>
                  <a:pt x="2444" y="806"/>
                </a:lnTo>
                <a:lnTo>
                  <a:pt x="2440" y="806"/>
                </a:lnTo>
                <a:lnTo>
                  <a:pt x="2436" y="803"/>
                </a:lnTo>
                <a:lnTo>
                  <a:pt x="2429" y="797"/>
                </a:lnTo>
                <a:lnTo>
                  <a:pt x="2425" y="795"/>
                </a:lnTo>
                <a:lnTo>
                  <a:pt x="2423" y="792"/>
                </a:lnTo>
                <a:lnTo>
                  <a:pt x="2418" y="791"/>
                </a:lnTo>
                <a:lnTo>
                  <a:pt x="2413" y="791"/>
                </a:lnTo>
                <a:lnTo>
                  <a:pt x="2409" y="791"/>
                </a:lnTo>
                <a:lnTo>
                  <a:pt x="2406" y="792"/>
                </a:lnTo>
                <a:lnTo>
                  <a:pt x="2403" y="795"/>
                </a:lnTo>
                <a:lnTo>
                  <a:pt x="2402" y="797"/>
                </a:lnTo>
                <a:lnTo>
                  <a:pt x="2399" y="800"/>
                </a:lnTo>
                <a:lnTo>
                  <a:pt x="2398" y="803"/>
                </a:lnTo>
                <a:lnTo>
                  <a:pt x="2394" y="806"/>
                </a:lnTo>
                <a:lnTo>
                  <a:pt x="2390" y="806"/>
                </a:lnTo>
                <a:lnTo>
                  <a:pt x="2384" y="804"/>
                </a:lnTo>
                <a:lnTo>
                  <a:pt x="2379" y="802"/>
                </a:lnTo>
                <a:lnTo>
                  <a:pt x="2373" y="797"/>
                </a:lnTo>
                <a:lnTo>
                  <a:pt x="2367" y="793"/>
                </a:lnTo>
                <a:lnTo>
                  <a:pt x="2360" y="788"/>
                </a:lnTo>
                <a:lnTo>
                  <a:pt x="2354" y="784"/>
                </a:lnTo>
                <a:lnTo>
                  <a:pt x="2348" y="781"/>
                </a:lnTo>
                <a:lnTo>
                  <a:pt x="2344" y="780"/>
                </a:lnTo>
                <a:lnTo>
                  <a:pt x="2339" y="780"/>
                </a:lnTo>
                <a:lnTo>
                  <a:pt x="2337" y="782"/>
                </a:lnTo>
                <a:lnTo>
                  <a:pt x="2334" y="785"/>
                </a:lnTo>
                <a:lnTo>
                  <a:pt x="2333" y="788"/>
                </a:lnTo>
                <a:lnTo>
                  <a:pt x="2331" y="791"/>
                </a:lnTo>
                <a:lnTo>
                  <a:pt x="2329" y="793"/>
                </a:lnTo>
                <a:lnTo>
                  <a:pt x="2326" y="795"/>
                </a:lnTo>
                <a:lnTo>
                  <a:pt x="2322" y="795"/>
                </a:lnTo>
                <a:lnTo>
                  <a:pt x="2318" y="795"/>
                </a:lnTo>
                <a:lnTo>
                  <a:pt x="2315" y="793"/>
                </a:lnTo>
                <a:lnTo>
                  <a:pt x="2312" y="792"/>
                </a:lnTo>
                <a:lnTo>
                  <a:pt x="2307" y="788"/>
                </a:lnTo>
                <a:lnTo>
                  <a:pt x="2303" y="784"/>
                </a:lnTo>
                <a:lnTo>
                  <a:pt x="2293" y="773"/>
                </a:lnTo>
                <a:lnTo>
                  <a:pt x="2286" y="763"/>
                </a:lnTo>
                <a:lnTo>
                  <a:pt x="2285" y="767"/>
                </a:lnTo>
                <a:lnTo>
                  <a:pt x="2282" y="772"/>
                </a:lnTo>
                <a:lnTo>
                  <a:pt x="2277" y="780"/>
                </a:lnTo>
                <a:lnTo>
                  <a:pt x="2273" y="784"/>
                </a:lnTo>
                <a:lnTo>
                  <a:pt x="2269" y="788"/>
                </a:lnTo>
                <a:lnTo>
                  <a:pt x="2264" y="789"/>
                </a:lnTo>
                <a:lnTo>
                  <a:pt x="2259" y="791"/>
                </a:lnTo>
                <a:lnTo>
                  <a:pt x="2255" y="789"/>
                </a:lnTo>
                <a:lnTo>
                  <a:pt x="2249" y="788"/>
                </a:lnTo>
                <a:lnTo>
                  <a:pt x="2244" y="784"/>
                </a:lnTo>
                <a:lnTo>
                  <a:pt x="2239" y="781"/>
                </a:lnTo>
                <a:lnTo>
                  <a:pt x="2230" y="772"/>
                </a:lnTo>
                <a:lnTo>
                  <a:pt x="2222" y="763"/>
                </a:lnTo>
                <a:lnTo>
                  <a:pt x="2215" y="769"/>
                </a:lnTo>
                <a:lnTo>
                  <a:pt x="2209" y="774"/>
                </a:lnTo>
                <a:lnTo>
                  <a:pt x="2192" y="791"/>
                </a:lnTo>
                <a:lnTo>
                  <a:pt x="2187" y="788"/>
                </a:lnTo>
                <a:lnTo>
                  <a:pt x="2181" y="784"/>
                </a:lnTo>
                <a:lnTo>
                  <a:pt x="2172" y="776"/>
                </a:lnTo>
                <a:lnTo>
                  <a:pt x="2161" y="767"/>
                </a:lnTo>
                <a:lnTo>
                  <a:pt x="2150" y="759"/>
                </a:lnTo>
                <a:lnTo>
                  <a:pt x="2146" y="762"/>
                </a:lnTo>
                <a:lnTo>
                  <a:pt x="2140" y="766"/>
                </a:lnTo>
                <a:lnTo>
                  <a:pt x="2131" y="772"/>
                </a:lnTo>
                <a:lnTo>
                  <a:pt x="2170" y="815"/>
                </a:lnTo>
                <a:lnTo>
                  <a:pt x="2191" y="840"/>
                </a:lnTo>
                <a:lnTo>
                  <a:pt x="2211" y="863"/>
                </a:lnTo>
                <a:lnTo>
                  <a:pt x="2229" y="885"/>
                </a:lnTo>
                <a:lnTo>
                  <a:pt x="2244" y="904"/>
                </a:lnTo>
                <a:lnTo>
                  <a:pt x="2249" y="912"/>
                </a:lnTo>
                <a:lnTo>
                  <a:pt x="2254" y="917"/>
                </a:lnTo>
                <a:lnTo>
                  <a:pt x="2256" y="923"/>
                </a:lnTo>
                <a:lnTo>
                  <a:pt x="2256" y="926"/>
                </a:lnTo>
                <a:lnTo>
                  <a:pt x="2256" y="931"/>
                </a:lnTo>
                <a:lnTo>
                  <a:pt x="2255" y="935"/>
                </a:lnTo>
                <a:lnTo>
                  <a:pt x="2254" y="938"/>
                </a:lnTo>
                <a:lnTo>
                  <a:pt x="2249" y="946"/>
                </a:lnTo>
                <a:lnTo>
                  <a:pt x="2244" y="954"/>
                </a:lnTo>
                <a:lnTo>
                  <a:pt x="2234" y="972"/>
                </a:lnTo>
                <a:lnTo>
                  <a:pt x="2224" y="988"/>
                </a:lnTo>
                <a:lnTo>
                  <a:pt x="2218" y="988"/>
                </a:lnTo>
                <a:lnTo>
                  <a:pt x="2211" y="984"/>
                </a:lnTo>
                <a:lnTo>
                  <a:pt x="2203" y="980"/>
                </a:lnTo>
                <a:lnTo>
                  <a:pt x="2196" y="973"/>
                </a:lnTo>
                <a:lnTo>
                  <a:pt x="2189" y="982"/>
                </a:lnTo>
                <a:lnTo>
                  <a:pt x="2183" y="990"/>
                </a:lnTo>
                <a:lnTo>
                  <a:pt x="2179" y="994"/>
                </a:lnTo>
                <a:lnTo>
                  <a:pt x="2174" y="997"/>
                </a:lnTo>
                <a:lnTo>
                  <a:pt x="2170" y="999"/>
                </a:lnTo>
                <a:lnTo>
                  <a:pt x="2165" y="999"/>
                </a:lnTo>
                <a:lnTo>
                  <a:pt x="2159" y="999"/>
                </a:lnTo>
                <a:lnTo>
                  <a:pt x="2155" y="998"/>
                </a:lnTo>
                <a:lnTo>
                  <a:pt x="2150" y="997"/>
                </a:lnTo>
                <a:lnTo>
                  <a:pt x="2144" y="994"/>
                </a:lnTo>
                <a:lnTo>
                  <a:pt x="2135" y="988"/>
                </a:lnTo>
                <a:lnTo>
                  <a:pt x="2125" y="983"/>
                </a:lnTo>
                <a:lnTo>
                  <a:pt x="2125" y="987"/>
                </a:lnTo>
                <a:lnTo>
                  <a:pt x="2125" y="992"/>
                </a:lnTo>
                <a:lnTo>
                  <a:pt x="2124" y="1002"/>
                </a:lnTo>
                <a:lnTo>
                  <a:pt x="2121" y="1012"/>
                </a:lnTo>
                <a:lnTo>
                  <a:pt x="2120" y="1017"/>
                </a:lnTo>
                <a:lnTo>
                  <a:pt x="2117" y="1022"/>
                </a:lnTo>
                <a:lnTo>
                  <a:pt x="2114" y="1027"/>
                </a:lnTo>
                <a:lnTo>
                  <a:pt x="2110" y="1032"/>
                </a:lnTo>
                <a:lnTo>
                  <a:pt x="2106" y="1036"/>
                </a:lnTo>
                <a:lnTo>
                  <a:pt x="2102" y="1042"/>
                </a:lnTo>
                <a:lnTo>
                  <a:pt x="2093" y="1050"/>
                </a:lnTo>
                <a:lnTo>
                  <a:pt x="2087" y="1054"/>
                </a:lnTo>
                <a:lnTo>
                  <a:pt x="2080" y="1057"/>
                </a:lnTo>
                <a:lnTo>
                  <a:pt x="2079" y="1054"/>
                </a:lnTo>
                <a:lnTo>
                  <a:pt x="2078" y="1051"/>
                </a:lnTo>
                <a:lnTo>
                  <a:pt x="2078" y="1047"/>
                </a:lnTo>
                <a:lnTo>
                  <a:pt x="2076" y="1043"/>
                </a:lnTo>
                <a:lnTo>
                  <a:pt x="2076" y="1024"/>
                </a:lnTo>
                <a:lnTo>
                  <a:pt x="2075" y="1013"/>
                </a:lnTo>
                <a:lnTo>
                  <a:pt x="2074" y="1009"/>
                </a:lnTo>
                <a:lnTo>
                  <a:pt x="2072" y="1003"/>
                </a:lnTo>
                <a:lnTo>
                  <a:pt x="2071" y="999"/>
                </a:lnTo>
                <a:lnTo>
                  <a:pt x="2068" y="995"/>
                </a:lnTo>
                <a:lnTo>
                  <a:pt x="2064" y="992"/>
                </a:lnTo>
                <a:lnTo>
                  <a:pt x="2060" y="988"/>
                </a:lnTo>
                <a:lnTo>
                  <a:pt x="2041" y="988"/>
                </a:lnTo>
                <a:lnTo>
                  <a:pt x="2038" y="1001"/>
                </a:lnTo>
                <a:lnTo>
                  <a:pt x="2034" y="1016"/>
                </a:lnTo>
                <a:lnTo>
                  <a:pt x="2033" y="1022"/>
                </a:lnTo>
                <a:lnTo>
                  <a:pt x="2030" y="1031"/>
                </a:lnTo>
                <a:lnTo>
                  <a:pt x="2027" y="1039"/>
                </a:lnTo>
                <a:lnTo>
                  <a:pt x="2024" y="1046"/>
                </a:lnTo>
                <a:lnTo>
                  <a:pt x="2022" y="1048"/>
                </a:lnTo>
                <a:lnTo>
                  <a:pt x="2019" y="1051"/>
                </a:lnTo>
                <a:lnTo>
                  <a:pt x="2014" y="1057"/>
                </a:lnTo>
                <a:lnTo>
                  <a:pt x="2007" y="1062"/>
                </a:lnTo>
                <a:lnTo>
                  <a:pt x="2004" y="1065"/>
                </a:lnTo>
                <a:lnTo>
                  <a:pt x="2000" y="1066"/>
                </a:lnTo>
                <a:lnTo>
                  <a:pt x="1992" y="1070"/>
                </a:lnTo>
                <a:lnTo>
                  <a:pt x="1984" y="1073"/>
                </a:lnTo>
                <a:lnTo>
                  <a:pt x="1970" y="1077"/>
                </a:lnTo>
                <a:lnTo>
                  <a:pt x="1974" y="1067"/>
                </a:lnTo>
                <a:lnTo>
                  <a:pt x="1978" y="1058"/>
                </a:lnTo>
                <a:lnTo>
                  <a:pt x="1981" y="1054"/>
                </a:lnTo>
                <a:lnTo>
                  <a:pt x="1982" y="1048"/>
                </a:lnTo>
                <a:lnTo>
                  <a:pt x="1984" y="1044"/>
                </a:lnTo>
                <a:lnTo>
                  <a:pt x="1985" y="1039"/>
                </a:lnTo>
                <a:lnTo>
                  <a:pt x="1984" y="1032"/>
                </a:lnTo>
                <a:lnTo>
                  <a:pt x="1981" y="1025"/>
                </a:lnTo>
                <a:lnTo>
                  <a:pt x="1978" y="1016"/>
                </a:lnTo>
                <a:lnTo>
                  <a:pt x="1974" y="1006"/>
                </a:lnTo>
                <a:lnTo>
                  <a:pt x="1969" y="998"/>
                </a:lnTo>
                <a:lnTo>
                  <a:pt x="1963" y="991"/>
                </a:lnTo>
                <a:lnTo>
                  <a:pt x="1960" y="988"/>
                </a:lnTo>
                <a:lnTo>
                  <a:pt x="1958" y="986"/>
                </a:lnTo>
                <a:lnTo>
                  <a:pt x="1955" y="984"/>
                </a:lnTo>
                <a:lnTo>
                  <a:pt x="1954" y="984"/>
                </a:lnTo>
                <a:lnTo>
                  <a:pt x="1948" y="984"/>
                </a:lnTo>
                <a:lnTo>
                  <a:pt x="1941" y="986"/>
                </a:lnTo>
                <a:lnTo>
                  <a:pt x="1926" y="990"/>
                </a:lnTo>
                <a:lnTo>
                  <a:pt x="1910" y="992"/>
                </a:lnTo>
                <a:lnTo>
                  <a:pt x="1902" y="995"/>
                </a:lnTo>
                <a:lnTo>
                  <a:pt x="1894" y="995"/>
                </a:lnTo>
                <a:lnTo>
                  <a:pt x="1891" y="999"/>
                </a:lnTo>
                <a:lnTo>
                  <a:pt x="1888" y="1003"/>
                </a:lnTo>
                <a:lnTo>
                  <a:pt x="1885" y="1013"/>
                </a:lnTo>
                <a:lnTo>
                  <a:pt x="1881" y="1024"/>
                </a:lnTo>
                <a:lnTo>
                  <a:pt x="1880" y="1029"/>
                </a:lnTo>
                <a:lnTo>
                  <a:pt x="1879" y="1036"/>
                </a:lnTo>
                <a:lnTo>
                  <a:pt x="1873" y="1033"/>
                </a:lnTo>
                <a:lnTo>
                  <a:pt x="1866" y="1029"/>
                </a:lnTo>
                <a:lnTo>
                  <a:pt x="1860" y="1022"/>
                </a:lnTo>
                <a:lnTo>
                  <a:pt x="1854" y="1016"/>
                </a:lnTo>
                <a:lnTo>
                  <a:pt x="1849" y="1009"/>
                </a:lnTo>
                <a:lnTo>
                  <a:pt x="1843" y="1002"/>
                </a:lnTo>
                <a:lnTo>
                  <a:pt x="1840" y="995"/>
                </a:lnTo>
                <a:lnTo>
                  <a:pt x="1839" y="988"/>
                </a:lnTo>
                <a:lnTo>
                  <a:pt x="1834" y="991"/>
                </a:lnTo>
                <a:lnTo>
                  <a:pt x="1827" y="992"/>
                </a:lnTo>
                <a:lnTo>
                  <a:pt x="1821" y="991"/>
                </a:lnTo>
                <a:lnTo>
                  <a:pt x="1816" y="991"/>
                </a:lnTo>
                <a:lnTo>
                  <a:pt x="1810" y="988"/>
                </a:lnTo>
                <a:lnTo>
                  <a:pt x="1805" y="986"/>
                </a:lnTo>
                <a:lnTo>
                  <a:pt x="1800" y="983"/>
                </a:lnTo>
                <a:lnTo>
                  <a:pt x="1795" y="979"/>
                </a:lnTo>
                <a:lnTo>
                  <a:pt x="1791" y="975"/>
                </a:lnTo>
                <a:lnTo>
                  <a:pt x="1787" y="969"/>
                </a:lnTo>
                <a:lnTo>
                  <a:pt x="1780" y="958"/>
                </a:lnTo>
                <a:lnTo>
                  <a:pt x="1776" y="947"/>
                </a:lnTo>
                <a:lnTo>
                  <a:pt x="1775" y="942"/>
                </a:lnTo>
                <a:lnTo>
                  <a:pt x="1775" y="937"/>
                </a:lnTo>
                <a:lnTo>
                  <a:pt x="1776" y="930"/>
                </a:lnTo>
                <a:lnTo>
                  <a:pt x="1779" y="919"/>
                </a:lnTo>
                <a:lnTo>
                  <a:pt x="1789" y="890"/>
                </a:lnTo>
                <a:lnTo>
                  <a:pt x="1797" y="860"/>
                </a:lnTo>
                <a:lnTo>
                  <a:pt x="1800" y="849"/>
                </a:lnTo>
                <a:lnTo>
                  <a:pt x="1801" y="842"/>
                </a:lnTo>
                <a:lnTo>
                  <a:pt x="1801" y="838"/>
                </a:lnTo>
                <a:lnTo>
                  <a:pt x="1798" y="834"/>
                </a:lnTo>
                <a:lnTo>
                  <a:pt x="1795" y="832"/>
                </a:lnTo>
                <a:lnTo>
                  <a:pt x="1793" y="827"/>
                </a:lnTo>
                <a:lnTo>
                  <a:pt x="1785" y="822"/>
                </a:lnTo>
                <a:lnTo>
                  <a:pt x="1780" y="819"/>
                </a:lnTo>
                <a:lnTo>
                  <a:pt x="1778" y="817"/>
                </a:lnTo>
                <a:lnTo>
                  <a:pt x="1774" y="818"/>
                </a:lnTo>
                <a:lnTo>
                  <a:pt x="1772" y="821"/>
                </a:lnTo>
                <a:lnTo>
                  <a:pt x="1767" y="826"/>
                </a:lnTo>
                <a:lnTo>
                  <a:pt x="1764" y="829"/>
                </a:lnTo>
                <a:lnTo>
                  <a:pt x="1761" y="830"/>
                </a:lnTo>
                <a:lnTo>
                  <a:pt x="1759" y="832"/>
                </a:lnTo>
                <a:lnTo>
                  <a:pt x="1755" y="832"/>
                </a:lnTo>
                <a:lnTo>
                  <a:pt x="1749" y="832"/>
                </a:lnTo>
                <a:lnTo>
                  <a:pt x="1745" y="832"/>
                </a:lnTo>
                <a:lnTo>
                  <a:pt x="1741" y="830"/>
                </a:lnTo>
                <a:lnTo>
                  <a:pt x="1737" y="829"/>
                </a:lnTo>
                <a:lnTo>
                  <a:pt x="1733" y="826"/>
                </a:lnTo>
                <a:lnTo>
                  <a:pt x="1729" y="825"/>
                </a:lnTo>
                <a:lnTo>
                  <a:pt x="1723" y="819"/>
                </a:lnTo>
                <a:lnTo>
                  <a:pt x="1716" y="812"/>
                </a:lnTo>
                <a:lnTo>
                  <a:pt x="1711" y="806"/>
                </a:lnTo>
                <a:lnTo>
                  <a:pt x="1701" y="791"/>
                </a:lnTo>
                <a:lnTo>
                  <a:pt x="1692" y="774"/>
                </a:lnTo>
                <a:lnTo>
                  <a:pt x="1686" y="767"/>
                </a:lnTo>
                <a:lnTo>
                  <a:pt x="1681" y="761"/>
                </a:lnTo>
                <a:lnTo>
                  <a:pt x="1675" y="757"/>
                </a:lnTo>
                <a:lnTo>
                  <a:pt x="1671" y="754"/>
                </a:lnTo>
                <a:lnTo>
                  <a:pt x="1669" y="752"/>
                </a:lnTo>
                <a:lnTo>
                  <a:pt x="1660" y="750"/>
                </a:lnTo>
                <a:lnTo>
                  <a:pt x="1652" y="748"/>
                </a:lnTo>
                <a:lnTo>
                  <a:pt x="1645" y="748"/>
                </a:lnTo>
                <a:lnTo>
                  <a:pt x="1641" y="750"/>
                </a:lnTo>
                <a:lnTo>
                  <a:pt x="1636" y="751"/>
                </a:lnTo>
                <a:lnTo>
                  <a:pt x="1632" y="752"/>
                </a:lnTo>
                <a:lnTo>
                  <a:pt x="1624" y="758"/>
                </a:lnTo>
                <a:lnTo>
                  <a:pt x="1614" y="763"/>
                </a:lnTo>
                <a:lnTo>
                  <a:pt x="1605" y="769"/>
                </a:lnTo>
                <a:lnTo>
                  <a:pt x="1598" y="772"/>
                </a:lnTo>
                <a:lnTo>
                  <a:pt x="1591" y="774"/>
                </a:lnTo>
                <a:lnTo>
                  <a:pt x="1583" y="777"/>
                </a:lnTo>
                <a:lnTo>
                  <a:pt x="1575" y="778"/>
                </a:lnTo>
                <a:lnTo>
                  <a:pt x="1564" y="780"/>
                </a:lnTo>
                <a:lnTo>
                  <a:pt x="1553" y="781"/>
                </a:lnTo>
                <a:lnTo>
                  <a:pt x="1549" y="781"/>
                </a:lnTo>
                <a:lnTo>
                  <a:pt x="1543" y="784"/>
                </a:lnTo>
                <a:lnTo>
                  <a:pt x="1534" y="789"/>
                </a:lnTo>
                <a:lnTo>
                  <a:pt x="1523" y="796"/>
                </a:lnTo>
                <a:lnTo>
                  <a:pt x="1512" y="803"/>
                </a:lnTo>
                <a:lnTo>
                  <a:pt x="1506" y="806"/>
                </a:lnTo>
                <a:lnTo>
                  <a:pt x="1500" y="807"/>
                </a:lnTo>
                <a:lnTo>
                  <a:pt x="1493" y="808"/>
                </a:lnTo>
                <a:lnTo>
                  <a:pt x="1485" y="808"/>
                </a:lnTo>
                <a:lnTo>
                  <a:pt x="1459" y="810"/>
                </a:lnTo>
                <a:lnTo>
                  <a:pt x="1455" y="810"/>
                </a:lnTo>
                <a:lnTo>
                  <a:pt x="1451" y="811"/>
                </a:lnTo>
                <a:lnTo>
                  <a:pt x="1445" y="812"/>
                </a:lnTo>
                <a:lnTo>
                  <a:pt x="1441" y="815"/>
                </a:lnTo>
                <a:lnTo>
                  <a:pt x="1431" y="819"/>
                </a:lnTo>
                <a:lnTo>
                  <a:pt x="1426" y="821"/>
                </a:lnTo>
                <a:lnTo>
                  <a:pt x="1422" y="822"/>
                </a:lnTo>
                <a:lnTo>
                  <a:pt x="1418" y="821"/>
                </a:lnTo>
                <a:lnTo>
                  <a:pt x="1414" y="819"/>
                </a:lnTo>
                <a:lnTo>
                  <a:pt x="1408" y="817"/>
                </a:lnTo>
                <a:lnTo>
                  <a:pt x="1403" y="812"/>
                </a:lnTo>
                <a:lnTo>
                  <a:pt x="1400" y="811"/>
                </a:lnTo>
                <a:lnTo>
                  <a:pt x="1396" y="811"/>
                </a:lnTo>
                <a:lnTo>
                  <a:pt x="1391" y="812"/>
                </a:lnTo>
                <a:lnTo>
                  <a:pt x="1385" y="814"/>
                </a:lnTo>
                <a:lnTo>
                  <a:pt x="1374" y="822"/>
                </a:lnTo>
                <a:lnTo>
                  <a:pt x="1363" y="829"/>
                </a:lnTo>
                <a:lnTo>
                  <a:pt x="1359" y="832"/>
                </a:lnTo>
                <a:lnTo>
                  <a:pt x="1354" y="832"/>
                </a:lnTo>
                <a:lnTo>
                  <a:pt x="1348" y="830"/>
                </a:lnTo>
                <a:lnTo>
                  <a:pt x="1344" y="827"/>
                </a:lnTo>
                <a:lnTo>
                  <a:pt x="1340" y="823"/>
                </a:lnTo>
                <a:lnTo>
                  <a:pt x="1336" y="819"/>
                </a:lnTo>
                <a:lnTo>
                  <a:pt x="1332" y="814"/>
                </a:lnTo>
                <a:lnTo>
                  <a:pt x="1328" y="810"/>
                </a:lnTo>
                <a:lnTo>
                  <a:pt x="1326" y="808"/>
                </a:lnTo>
                <a:lnTo>
                  <a:pt x="1324" y="807"/>
                </a:lnTo>
                <a:lnTo>
                  <a:pt x="1320" y="806"/>
                </a:lnTo>
                <a:lnTo>
                  <a:pt x="1311" y="807"/>
                </a:lnTo>
                <a:lnTo>
                  <a:pt x="1301" y="810"/>
                </a:lnTo>
                <a:lnTo>
                  <a:pt x="1269" y="819"/>
                </a:lnTo>
                <a:lnTo>
                  <a:pt x="1239" y="827"/>
                </a:lnTo>
                <a:lnTo>
                  <a:pt x="1227" y="830"/>
                </a:lnTo>
                <a:lnTo>
                  <a:pt x="1220" y="832"/>
                </a:lnTo>
                <a:lnTo>
                  <a:pt x="1215" y="832"/>
                </a:lnTo>
                <a:lnTo>
                  <a:pt x="1211" y="830"/>
                </a:lnTo>
                <a:lnTo>
                  <a:pt x="1202" y="825"/>
                </a:lnTo>
                <a:lnTo>
                  <a:pt x="1200" y="821"/>
                </a:lnTo>
                <a:lnTo>
                  <a:pt x="1196" y="819"/>
                </a:lnTo>
                <a:lnTo>
                  <a:pt x="1190" y="817"/>
                </a:lnTo>
                <a:lnTo>
                  <a:pt x="1186" y="817"/>
                </a:lnTo>
                <a:lnTo>
                  <a:pt x="1183" y="817"/>
                </a:lnTo>
                <a:lnTo>
                  <a:pt x="1179" y="818"/>
                </a:lnTo>
                <a:lnTo>
                  <a:pt x="1171" y="821"/>
                </a:lnTo>
                <a:lnTo>
                  <a:pt x="1149" y="832"/>
                </a:lnTo>
                <a:lnTo>
                  <a:pt x="1127" y="842"/>
                </a:lnTo>
                <a:lnTo>
                  <a:pt x="1119" y="847"/>
                </a:lnTo>
                <a:lnTo>
                  <a:pt x="1115" y="848"/>
                </a:lnTo>
                <a:lnTo>
                  <a:pt x="1112" y="848"/>
                </a:lnTo>
                <a:lnTo>
                  <a:pt x="1108" y="847"/>
                </a:lnTo>
                <a:lnTo>
                  <a:pt x="1103" y="844"/>
                </a:lnTo>
                <a:lnTo>
                  <a:pt x="1099" y="841"/>
                </a:lnTo>
                <a:lnTo>
                  <a:pt x="1095" y="837"/>
                </a:lnTo>
                <a:lnTo>
                  <a:pt x="1085" y="830"/>
                </a:lnTo>
                <a:lnTo>
                  <a:pt x="1081" y="827"/>
                </a:lnTo>
                <a:lnTo>
                  <a:pt x="1076" y="826"/>
                </a:lnTo>
                <a:lnTo>
                  <a:pt x="1070" y="827"/>
                </a:lnTo>
                <a:lnTo>
                  <a:pt x="1065" y="829"/>
                </a:lnTo>
                <a:lnTo>
                  <a:pt x="1051" y="834"/>
                </a:lnTo>
                <a:lnTo>
                  <a:pt x="1037" y="840"/>
                </a:lnTo>
                <a:lnTo>
                  <a:pt x="1032" y="841"/>
                </a:lnTo>
                <a:lnTo>
                  <a:pt x="1027" y="842"/>
                </a:lnTo>
                <a:lnTo>
                  <a:pt x="1021" y="841"/>
                </a:lnTo>
                <a:lnTo>
                  <a:pt x="1014" y="840"/>
                </a:lnTo>
                <a:lnTo>
                  <a:pt x="998" y="834"/>
                </a:lnTo>
                <a:lnTo>
                  <a:pt x="982" y="829"/>
                </a:lnTo>
                <a:lnTo>
                  <a:pt x="975" y="827"/>
                </a:lnTo>
                <a:lnTo>
                  <a:pt x="969" y="826"/>
                </a:lnTo>
                <a:lnTo>
                  <a:pt x="964" y="827"/>
                </a:lnTo>
                <a:lnTo>
                  <a:pt x="958" y="829"/>
                </a:lnTo>
                <a:lnTo>
                  <a:pt x="947" y="832"/>
                </a:lnTo>
                <a:lnTo>
                  <a:pt x="937" y="836"/>
                </a:lnTo>
                <a:lnTo>
                  <a:pt x="932" y="837"/>
                </a:lnTo>
                <a:lnTo>
                  <a:pt x="927" y="837"/>
                </a:lnTo>
                <a:lnTo>
                  <a:pt x="922" y="837"/>
                </a:lnTo>
                <a:lnTo>
                  <a:pt x="917" y="836"/>
                </a:lnTo>
                <a:lnTo>
                  <a:pt x="909" y="832"/>
                </a:lnTo>
                <a:lnTo>
                  <a:pt x="903" y="829"/>
                </a:lnTo>
                <a:lnTo>
                  <a:pt x="897" y="827"/>
                </a:lnTo>
                <a:lnTo>
                  <a:pt x="893" y="826"/>
                </a:lnTo>
                <a:lnTo>
                  <a:pt x="888" y="827"/>
                </a:lnTo>
                <a:lnTo>
                  <a:pt x="879" y="830"/>
                </a:lnTo>
                <a:lnTo>
                  <a:pt x="862" y="838"/>
                </a:lnTo>
                <a:lnTo>
                  <a:pt x="843" y="847"/>
                </a:lnTo>
                <a:lnTo>
                  <a:pt x="833" y="849"/>
                </a:lnTo>
                <a:lnTo>
                  <a:pt x="825" y="851"/>
                </a:lnTo>
                <a:lnTo>
                  <a:pt x="813" y="852"/>
                </a:lnTo>
                <a:lnTo>
                  <a:pt x="798" y="852"/>
                </a:lnTo>
                <a:lnTo>
                  <a:pt x="783" y="852"/>
                </a:lnTo>
                <a:lnTo>
                  <a:pt x="768" y="855"/>
                </a:lnTo>
                <a:lnTo>
                  <a:pt x="759" y="856"/>
                </a:lnTo>
                <a:lnTo>
                  <a:pt x="751" y="859"/>
                </a:lnTo>
                <a:lnTo>
                  <a:pt x="735" y="866"/>
                </a:lnTo>
                <a:lnTo>
                  <a:pt x="718" y="871"/>
                </a:lnTo>
                <a:lnTo>
                  <a:pt x="713" y="874"/>
                </a:lnTo>
                <a:lnTo>
                  <a:pt x="708" y="874"/>
                </a:lnTo>
                <a:lnTo>
                  <a:pt x="702" y="874"/>
                </a:lnTo>
                <a:lnTo>
                  <a:pt x="699" y="872"/>
                </a:lnTo>
                <a:lnTo>
                  <a:pt x="693" y="870"/>
                </a:lnTo>
                <a:lnTo>
                  <a:pt x="688" y="866"/>
                </a:lnTo>
                <a:lnTo>
                  <a:pt x="684" y="862"/>
                </a:lnTo>
                <a:lnTo>
                  <a:pt x="678" y="849"/>
                </a:lnTo>
                <a:lnTo>
                  <a:pt x="672" y="844"/>
                </a:lnTo>
                <a:lnTo>
                  <a:pt x="667" y="838"/>
                </a:lnTo>
                <a:lnTo>
                  <a:pt x="657" y="840"/>
                </a:lnTo>
                <a:lnTo>
                  <a:pt x="648" y="838"/>
                </a:lnTo>
                <a:lnTo>
                  <a:pt x="639" y="838"/>
                </a:lnTo>
                <a:lnTo>
                  <a:pt x="630" y="837"/>
                </a:lnTo>
                <a:lnTo>
                  <a:pt x="612" y="833"/>
                </a:lnTo>
                <a:lnTo>
                  <a:pt x="605" y="833"/>
                </a:lnTo>
                <a:lnTo>
                  <a:pt x="597" y="832"/>
                </a:lnTo>
                <a:lnTo>
                  <a:pt x="592" y="833"/>
                </a:lnTo>
                <a:lnTo>
                  <a:pt x="586" y="834"/>
                </a:lnTo>
                <a:lnTo>
                  <a:pt x="574" y="841"/>
                </a:lnTo>
                <a:lnTo>
                  <a:pt x="560" y="847"/>
                </a:lnTo>
                <a:lnTo>
                  <a:pt x="553" y="849"/>
                </a:lnTo>
                <a:lnTo>
                  <a:pt x="548" y="851"/>
                </a:lnTo>
                <a:lnTo>
                  <a:pt x="514" y="856"/>
                </a:lnTo>
                <a:lnTo>
                  <a:pt x="499" y="857"/>
                </a:lnTo>
                <a:lnTo>
                  <a:pt x="487" y="859"/>
                </a:lnTo>
                <a:lnTo>
                  <a:pt x="477" y="859"/>
                </a:lnTo>
                <a:lnTo>
                  <a:pt x="457" y="857"/>
                </a:lnTo>
                <a:lnTo>
                  <a:pt x="447" y="856"/>
                </a:lnTo>
                <a:lnTo>
                  <a:pt x="438" y="852"/>
                </a:lnTo>
                <a:lnTo>
                  <a:pt x="435" y="851"/>
                </a:lnTo>
                <a:lnTo>
                  <a:pt x="432" y="848"/>
                </a:lnTo>
                <a:lnTo>
                  <a:pt x="431" y="845"/>
                </a:lnTo>
                <a:lnTo>
                  <a:pt x="429" y="842"/>
                </a:lnTo>
                <a:lnTo>
                  <a:pt x="429" y="838"/>
                </a:lnTo>
                <a:lnTo>
                  <a:pt x="431" y="834"/>
                </a:lnTo>
                <a:lnTo>
                  <a:pt x="435" y="827"/>
                </a:lnTo>
                <a:lnTo>
                  <a:pt x="439" y="822"/>
                </a:lnTo>
                <a:lnTo>
                  <a:pt x="440" y="818"/>
                </a:lnTo>
                <a:lnTo>
                  <a:pt x="440" y="815"/>
                </a:lnTo>
                <a:lnTo>
                  <a:pt x="419" y="817"/>
                </a:lnTo>
                <a:lnTo>
                  <a:pt x="395" y="817"/>
                </a:lnTo>
                <a:lnTo>
                  <a:pt x="372" y="817"/>
                </a:lnTo>
                <a:lnTo>
                  <a:pt x="348" y="814"/>
                </a:lnTo>
                <a:lnTo>
                  <a:pt x="346" y="814"/>
                </a:lnTo>
                <a:lnTo>
                  <a:pt x="345" y="812"/>
                </a:lnTo>
                <a:lnTo>
                  <a:pt x="341" y="811"/>
                </a:lnTo>
                <a:lnTo>
                  <a:pt x="335" y="803"/>
                </a:lnTo>
                <a:lnTo>
                  <a:pt x="330" y="793"/>
                </a:lnTo>
                <a:lnTo>
                  <a:pt x="326" y="785"/>
                </a:lnTo>
                <a:lnTo>
                  <a:pt x="286" y="788"/>
                </a:lnTo>
                <a:lnTo>
                  <a:pt x="245" y="789"/>
                </a:lnTo>
                <a:lnTo>
                  <a:pt x="225" y="788"/>
                </a:lnTo>
                <a:lnTo>
                  <a:pt x="204" y="788"/>
                </a:lnTo>
                <a:lnTo>
                  <a:pt x="184" y="787"/>
                </a:lnTo>
                <a:lnTo>
                  <a:pt x="164" y="784"/>
                </a:lnTo>
                <a:lnTo>
                  <a:pt x="162" y="780"/>
                </a:lnTo>
                <a:lnTo>
                  <a:pt x="160" y="774"/>
                </a:lnTo>
                <a:lnTo>
                  <a:pt x="160" y="769"/>
                </a:lnTo>
                <a:lnTo>
                  <a:pt x="158" y="763"/>
                </a:lnTo>
                <a:lnTo>
                  <a:pt x="158" y="751"/>
                </a:lnTo>
                <a:lnTo>
                  <a:pt x="158" y="736"/>
                </a:lnTo>
                <a:lnTo>
                  <a:pt x="138" y="733"/>
                </a:lnTo>
                <a:lnTo>
                  <a:pt x="124" y="731"/>
                </a:lnTo>
                <a:lnTo>
                  <a:pt x="112" y="728"/>
                </a:lnTo>
                <a:lnTo>
                  <a:pt x="100" y="722"/>
                </a:lnTo>
                <a:lnTo>
                  <a:pt x="93" y="720"/>
                </a:lnTo>
                <a:lnTo>
                  <a:pt x="89" y="717"/>
                </a:lnTo>
                <a:lnTo>
                  <a:pt x="85" y="714"/>
                </a:lnTo>
                <a:lnTo>
                  <a:pt x="82" y="710"/>
                </a:lnTo>
                <a:lnTo>
                  <a:pt x="79" y="706"/>
                </a:lnTo>
                <a:lnTo>
                  <a:pt x="79" y="701"/>
                </a:lnTo>
                <a:lnTo>
                  <a:pt x="79" y="694"/>
                </a:lnTo>
                <a:lnTo>
                  <a:pt x="80" y="687"/>
                </a:lnTo>
                <a:lnTo>
                  <a:pt x="83" y="680"/>
                </a:lnTo>
                <a:lnTo>
                  <a:pt x="87" y="675"/>
                </a:lnTo>
                <a:lnTo>
                  <a:pt x="93" y="668"/>
                </a:lnTo>
                <a:lnTo>
                  <a:pt x="98" y="662"/>
                </a:lnTo>
                <a:lnTo>
                  <a:pt x="116" y="646"/>
                </a:lnTo>
                <a:lnTo>
                  <a:pt x="104" y="638"/>
                </a:lnTo>
                <a:lnTo>
                  <a:pt x="90" y="628"/>
                </a:lnTo>
                <a:lnTo>
                  <a:pt x="75" y="617"/>
                </a:lnTo>
                <a:lnTo>
                  <a:pt x="61" y="605"/>
                </a:lnTo>
                <a:lnTo>
                  <a:pt x="48" y="593"/>
                </a:lnTo>
                <a:lnTo>
                  <a:pt x="42" y="586"/>
                </a:lnTo>
                <a:lnTo>
                  <a:pt x="37" y="581"/>
                </a:lnTo>
                <a:lnTo>
                  <a:pt x="33" y="574"/>
                </a:lnTo>
                <a:lnTo>
                  <a:pt x="29" y="566"/>
                </a:lnTo>
                <a:lnTo>
                  <a:pt x="27" y="559"/>
                </a:lnTo>
                <a:lnTo>
                  <a:pt x="26" y="552"/>
                </a:lnTo>
                <a:lnTo>
                  <a:pt x="27" y="547"/>
                </a:lnTo>
                <a:lnTo>
                  <a:pt x="29" y="545"/>
                </a:lnTo>
                <a:lnTo>
                  <a:pt x="29" y="542"/>
                </a:lnTo>
                <a:lnTo>
                  <a:pt x="33" y="538"/>
                </a:lnTo>
                <a:lnTo>
                  <a:pt x="37" y="534"/>
                </a:lnTo>
                <a:lnTo>
                  <a:pt x="41" y="532"/>
                </a:lnTo>
                <a:lnTo>
                  <a:pt x="45" y="529"/>
                </a:lnTo>
                <a:lnTo>
                  <a:pt x="53" y="525"/>
                </a:lnTo>
                <a:lnTo>
                  <a:pt x="46" y="522"/>
                </a:lnTo>
                <a:lnTo>
                  <a:pt x="40" y="517"/>
                </a:lnTo>
                <a:lnTo>
                  <a:pt x="30" y="511"/>
                </a:lnTo>
                <a:lnTo>
                  <a:pt x="20" y="506"/>
                </a:lnTo>
                <a:lnTo>
                  <a:pt x="11" y="499"/>
                </a:lnTo>
                <a:lnTo>
                  <a:pt x="8" y="495"/>
                </a:lnTo>
                <a:lnTo>
                  <a:pt x="4" y="491"/>
                </a:lnTo>
                <a:lnTo>
                  <a:pt x="3" y="487"/>
                </a:lnTo>
                <a:lnTo>
                  <a:pt x="0" y="481"/>
                </a:lnTo>
                <a:lnTo>
                  <a:pt x="0" y="477"/>
                </a:lnTo>
                <a:lnTo>
                  <a:pt x="1" y="472"/>
                </a:lnTo>
                <a:lnTo>
                  <a:pt x="18" y="463"/>
                </a:lnTo>
                <a:lnTo>
                  <a:pt x="35" y="455"/>
                </a:lnTo>
                <a:lnTo>
                  <a:pt x="68" y="442"/>
                </a:lnTo>
                <a:lnTo>
                  <a:pt x="65" y="440"/>
                </a:lnTo>
                <a:lnTo>
                  <a:pt x="61" y="440"/>
                </a:lnTo>
                <a:lnTo>
                  <a:pt x="60" y="440"/>
                </a:lnTo>
                <a:lnTo>
                  <a:pt x="59" y="437"/>
                </a:lnTo>
                <a:lnTo>
                  <a:pt x="59" y="436"/>
                </a:lnTo>
                <a:lnTo>
                  <a:pt x="57" y="432"/>
                </a:lnTo>
                <a:lnTo>
                  <a:pt x="59" y="427"/>
                </a:lnTo>
                <a:lnTo>
                  <a:pt x="60" y="422"/>
                </a:lnTo>
                <a:lnTo>
                  <a:pt x="61" y="418"/>
                </a:lnTo>
                <a:lnTo>
                  <a:pt x="64" y="414"/>
                </a:lnTo>
                <a:lnTo>
                  <a:pt x="71" y="407"/>
                </a:lnTo>
                <a:lnTo>
                  <a:pt x="80" y="399"/>
                </a:lnTo>
                <a:lnTo>
                  <a:pt x="93" y="392"/>
                </a:lnTo>
                <a:lnTo>
                  <a:pt x="105" y="387"/>
                </a:lnTo>
                <a:lnTo>
                  <a:pt x="119" y="382"/>
                </a:lnTo>
                <a:lnTo>
                  <a:pt x="132" y="376"/>
                </a:lnTo>
                <a:lnTo>
                  <a:pt x="147" y="371"/>
                </a:lnTo>
                <a:lnTo>
                  <a:pt x="161" y="367"/>
                </a:lnTo>
                <a:lnTo>
                  <a:pt x="185" y="361"/>
                </a:lnTo>
                <a:lnTo>
                  <a:pt x="204" y="357"/>
                </a:lnTo>
                <a:lnTo>
                  <a:pt x="213" y="356"/>
                </a:lnTo>
                <a:lnTo>
                  <a:pt x="333" y="356"/>
                </a:lnTo>
                <a:lnTo>
                  <a:pt x="339" y="354"/>
                </a:lnTo>
                <a:lnTo>
                  <a:pt x="350" y="353"/>
                </a:lnTo>
                <a:lnTo>
                  <a:pt x="382" y="346"/>
                </a:lnTo>
                <a:lnTo>
                  <a:pt x="417" y="337"/>
                </a:lnTo>
                <a:lnTo>
                  <a:pt x="453" y="327"/>
                </a:lnTo>
                <a:lnTo>
                  <a:pt x="455" y="326"/>
                </a:lnTo>
                <a:lnTo>
                  <a:pt x="457" y="323"/>
                </a:lnTo>
                <a:lnTo>
                  <a:pt x="458" y="316"/>
                </a:lnTo>
                <a:lnTo>
                  <a:pt x="540" y="296"/>
                </a:lnTo>
                <a:lnTo>
                  <a:pt x="582" y="285"/>
                </a:lnTo>
                <a:lnTo>
                  <a:pt x="624" y="275"/>
                </a:lnTo>
                <a:lnTo>
                  <a:pt x="627" y="272"/>
                </a:lnTo>
                <a:lnTo>
                  <a:pt x="628" y="270"/>
                </a:lnTo>
                <a:lnTo>
                  <a:pt x="630" y="267"/>
                </a:lnTo>
                <a:lnTo>
                  <a:pt x="631" y="263"/>
                </a:lnTo>
                <a:lnTo>
                  <a:pt x="653" y="256"/>
                </a:lnTo>
                <a:lnTo>
                  <a:pt x="667" y="253"/>
                </a:lnTo>
                <a:lnTo>
                  <a:pt x="680" y="248"/>
                </a:lnTo>
                <a:lnTo>
                  <a:pt x="694" y="242"/>
                </a:lnTo>
                <a:lnTo>
                  <a:pt x="699" y="238"/>
                </a:lnTo>
                <a:lnTo>
                  <a:pt x="705" y="236"/>
                </a:lnTo>
                <a:lnTo>
                  <a:pt x="710" y="232"/>
                </a:lnTo>
                <a:lnTo>
                  <a:pt x="714" y="226"/>
                </a:lnTo>
                <a:lnTo>
                  <a:pt x="716" y="225"/>
                </a:lnTo>
                <a:lnTo>
                  <a:pt x="717" y="222"/>
                </a:lnTo>
                <a:lnTo>
                  <a:pt x="720" y="217"/>
                </a:lnTo>
                <a:lnTo>
                  <a:pt x="731" y="211"/>
                </a:lnTo>
                <a:lnTo>
                  <a:pt x="746" y="207"/>
                </a:lnTo>
                <a:lnTo>
                  <a:pt x="761" y="200"/>
                </a:lnTo>
                <a:lnTo>
                  <a:pt x="774" y="195"/>
                </a:lnTo>
                <a:lnTo>
                  <a:pt x="788" y="188"/>
                </a:lnTo>
                <a:lnTo>
                  <a:pt x="793" y="184"/>
                </a:lnTo>
                <a:lnTo>
                  <a:pt x="798" y="178"/>
                </a:lnTo>
                <a:lnTo>
                  <a:pt x="799" y="177"/>
                </a:lnTo>
                <a:lnTo>
                  <a:pt x="800" y="174"/>
                </a:lnTo>
                <a:lnTo>
                  <a:pt x="803" y="169"/>
                </a:lnTo>
                <a:lnTo>
                  <a:pt x="803" y="166"/>
                </a:lnTo>
                <a:lnTo>
                  <a:pt x="803" y="163"/>
                </a:lnTo>
                <a:lnTo>
                  <a:pt x="803" y="161"/>
                </a:lnTo>
                <a:lnTo>
                  <a:pt x="802" y="158"/>
                </a:lnTo>
                <a:lnTo>
                  <a:pt x="837" y="150"/>
                </a:lnTo>
                <a:lnTo>
                  <a:pt x="856" y="144"/>
                </a:lnTo>
                <a:lnTo>
                  <a:pt x="864" y="142"/>
                </a:lnTo>
                <a:lnTo>
                  <a:pt x="874" y="139"/>
                </a:lnTo>
                <a:lnTo>
                  <a:pt x="892" y="131"/>
                </a:lnTo>
                <a:lnTo>
                  <a:pt x="907" y="122"/>
                </a:lnTo>
                <a:lnTo>
                  <a:pt x="915" y="118"/>
                </a:lnTo>
                <a:lnTo>
                  <a:pt x="922" y="113"/>
                </a:lnTo>
                <a:lnTo>
                  <a:pt x="928" y="106"/>
                </a:lnTo>
                <a:lnTo>
                  <a:pt x="934" y="101"/>
                </a:lnTo>
                <a:lnTo>
                  <a:pt x="947" y="99"/>
                </a:lnTo>
                <a:lnTo>
                  <a:pt x="961" y="97"/>
                </a:lnTo>
                <a:lnTo>
                  <a:pt x="969" y="95"/>
                </a:lnTo>
                <a:lnTo>
                  <a:pt x="976" y="92"/>
                </a:lnTo>
                <a:lnTo>
                  <a:pt x="984" y="90"/>
                </a:lnTo>
                <a:lnTo>
                  <a:pt x="991" y="87"/>
                </a:lnTo>
                <a:lnTo>
                  <a:pt x="1021" y="71"/>
                </a:lnTo>
                <a:lnTo>
                  <a:pt x="1051" y="56"/>
                </a:lnTo>
                <a:lnTo>
                  <a:pt x="1081" y="42"/>
                </a:lnTo>
                <a:lnTo>
                  <a:pt x="1110" y="31"/>
                </a:lnTo>
                <a:lnTo>
                  <a:pt x="1125" y="26"/>
                </a:lnTo>
                <a:lnTo>
                  <a:pt x="1140" y="22"/>
                </a:lnTo>
                <a:lnTo>
                  <a:pt x="1155" y="19"/>
                </a:lnTo>
                <a:lnTo>
                  <a:pt x="1168" y="15"/>
                </a:lnTo>
                <a:lnTo>
                  <a:pt x="1197" y="11"/>
                </a:lnTo>
                <a:lnTo>
                  <a:pt x="1212" y="11"/>
                </a:lnTo>
                <a:lnTo>
                  <a:pt x="1226" y="9"/>
                </a:lnTo>
                <a:lnTo>
                  <a:pt x="1250" y="11"/>
                </a:lnTo>
                <a:lnTo>
                  <a:pt x="1262" y="12"/>
                </a:lnTo>
                <a:lnTo>
                  <a:pt x="1273" y="13"/>
                </a:lnTo>
                <a:lnTo>
                  <a:pt x="1294" y="16"/>
                </a:lnTo>
                <a:lnTo>
                  <a:pt x="1313" y="22"/>
                </a:lnTo>
                <a:lnTo>
                  <a:pt x="1331" y="28"/>
                </a:lnTo>
                <a:lnTo>
                  <a:pt x="1339" y="32"/>
                </a:lnTo>
                <a:lnTo>
                  <a:pt x="1348" y="37"/>
                </a:lnTo>
                <a:lnTo>
                  <a:pt x="1365" y="47"/>
                </a:lnTo>
                <a:lnTo>
                  <a:pt x="1380" y="58"/>
                </a:lnTo>
                <a:lnTo>
                  <a:pt x="1388" y="65"/>
                </a:lnTo>
                <a:lnTo>
                  <a:pt x="1396" y="72"/>
                </a:lnTo>
                <a:lnTo>
                  <a:pt x="1412" y="87"/>
                </a:lnTo>
                <a:lnTo>
                  <a:pt x="1430" y="103"/>
                </a:lnTo>
                <a:lnTo>
                  <a:pt x="1449" y="122"/>
                </a:lnTo>
                <a:lnTo>
                  <a:pt x="1490" y="163"/>
                </a:lnTo>
                <a:lnTo>
                  <a:pt x="1513" y="188"/>
                </a:lnTo>
                <a:lnTo>
                  <a:pt x="1539" y="212"/>
                </a:lnTo>
                <a:lnTo>
                  <a:pt x="1542" y="215"/>
                </a:lnTo>
                <a:lnTo>
                  <a:pt x="1545" y="218"/>
                </a:lnTo>
                <a:lnTo>
                  <a:pt x="1553" y="222"/>
                </a:lnTo>
                <a:lnTo>
                  <a:pt x="1561" y="225"/>
                </a:lnTo>
                <a:lnTo>
                  <a:pt x="1569" y="226"/>
                </a:lnTo>
                <a:lnTo>
                  <a:pt x="1579" y="229"/>
                </a:lnTo>
                <a:lnTo>
                  <a:pt x="1587" y="229"/>
                </a:lnTo>
                <a:lnTo>
                  <a:pt x="1599" y="230"/>
                </a:lnTo>
                <a:lnTo>
                  <a:pt x="1606" y="229"/>
                </a:lnTo>
                <a:lnTo>
                  <a:pt x="1613" y="227"/>
                </a:lnTo>
                <a:lnTo>
                  <a:pt x="1618" y="225"/>
                </a:lnTo>
                <a:lnTo>
                  <a:pt x="1624" y="222"/>
                </a:lnTo>
                <a:lnTo>
                  <a:pt x="1629" y="218"/>
                </a:lnTo>
                <a:lnTo>
                  <a:pt x="1635" y="212"/>
                </a:lnTo>
                <a:lnTo>
                  <a:pt x="1640" y="207"/>
                </a:lnTo>
                <a:lnTo>
                  <a:pt x="1644" y="200"/>
                </a:lnTo>
                <a:lnTo>
                  <a:pt x="1654" y="187"/>
                </a:lnTo>
                <a:lnTo>
                  <a:pt x="1663" y="170"/>
                </a:lnTo>
                <a:lnTo>
                  <a:pt x="1674" y="152"/>
                </a:lnTo>
                <a:lnTo>
                  <a:pt x="1685" y="136"/>
                </a:lnTo>
                <a:lnTo>
                  <a:pt x="1697" y="118"/>
                </a:lnTo>
                <a:lnTo>
                  <a:pt x="1703" y="109"/>
                </a:lnTo>
                <a:lnTo>
                  <a:pt x="1710" y="101"/>
                </a:lnTo>
                <a:lnTo>
                  <a:pt x="1718" y="92"/>
                </a:lnTo>
                <a:lnTo>
                  <a:pt x="1725" y="86"/>
                </a:lnTo>
                <a:lnTo>
                  <a:pt x="1733" y="77"/>
                </a:lnTo>
                <a:lnTo>
                  <a:pt x="1742" y="71"/>
                </a:lnTo>
                <a:lnTo>
                  <a:pt x="1752" y="64"/>
                </a:lnTo>
                <a:lnTo>
                  <a:pt x="1761" y="58"/>
                </a:lnTo>
                <a:lnTo>
                  <a:pt x="1772" y="54"/>
                </a:lnTo>
                <a:lnTo>
                  <a:pt x="1785" y="49"/>
                </a:lnTo>
                <a:lnTo>
                  <a:pt x="1795" y="46"/>
                </a:lnTo>
                <a:lnTo>
                  <a:pt x="1809" y="43"/>
                </a:lnTo>
                <a:lnTo>
                  <a:pt x="1823" y="42"/>
                </a:lnTo>
                <a:lnTo>
                  <a:pt x="1838" y="41"/>
                </a:lnTo>
                <a:lnTo>
                  <a:pt x="1854" y="42"/>
                </a:lnTo>
                <a:lnTo>
                  <a:pt x="1868" y="45"/>
                </a:lnTo>
                <a:lnTo>
                  <a:pt x="1880" y="49"/>
                </a:lnTo>
                <a:lnTo>
                  <a:pt x="1885" y="52"/>
                </a:lnTo>
                <a:lnTo>
                  <a:pt x="1890" y="54"/>
                </a:lnTo>
                <a:lnTo>
                  <a:pt x="1899" y="60"/>
                </a:lnTo>
                <a:lnTo>
                  <a:pt x="1903" y="64"/>
                </a:lnTo>
                <a:lnTo>
                  <a:pt x="1907" y="68"/>
                </a:lnTo>
                <a:lnTo>
                  <a:pt x="1913" y="76"/>
                </a:lnTo>
                <a:lnTo>
                  <a:pt x="1915" y="80"/>
                </a:lnTo>
                <a:lnTo>
                  <a:pt x="1918" y="84"/>
                </a:lnTo>
                <a:lnTo>
                  <a:pt x="1921" y="90"/>
                </a:lnTo>
                <a:lnTo>
                  <a:pt x="1922" y="94"/>
                </a:lnTo>
                <a:lnTo>
                  <a:pt x="1926" y="105"/>
                </a:lnTo>
                <a:lnTo>
                  <a:pt x="1930" y="125"/>
                </a:lnTo>
                <a:lnTo>
                  <a:pt x="1930" y="135"/>
                </a:lnTo>
                <a:lnTo>
                  <a:pt x="1932" y="146"/>
                </a:lnTo>
                <a:lnTo>
                  <a:pt x="1932" y="165"/>
                </a:lnTo>
                <a:lnTo>
                  <a:pt x="1932" y="189"/>
                </a:lnTo>
                <a:lnTo>
                  <a:pt x="1932" y="204"/>
                </a:lnTo>
                <a:lnTo>
                  <a:pt x="1930" y="217"/>
                </a:lnTo>
                <a:lnTo>
                  <a:pt x="1929" y="221"/>
                </a:lnTo>
                <a:lnTo>
                  <a:pt x="1926" y="225"/>
                </a:lnTo>
                <a:lnTo>
                  <a:pt x="1924" y="229"/>
                </a:lnTo>
                <a:lnTo>
                  <a:pt x="1920" y="233"/>
                </a:lnTo>
                <a:lnTo>
                  <a:pt x="1917" y="237"/>
                </a:lnTo>
                <a:lnTo>
                  <a:pt x="1914" y="241"/>
                </a:lnTo>
                <a:lnTo>
                  <a:pt x="1911" y="247"/>
                </a:lnTo>
                <a:lnTo>
                  <a:pt x="1911" y="251"/>
                </a:lnTo>
                <a:lnTo>
                  <a:pt x="1911" y="256"/>
                </a:lnTo>
                <a:lnTo>
                  <a:pt x="1913" y="259"/>
                </a:lnTo>
                <a:lnTo>
                  <a:pt x="1914" y="262"/>
                </a:lnTo>
                <a:lnTo>
                  <a:pt x="1917" y="267"/>
                </a:lnTo>
                <a:lnTo>
                  <a:pt x="1921" y="271"/>
                </a:lnTo>
                <a:lnTo>
                  <a:pt x="1925" y="274"/>
                </a:lnTo>
                <a:lnTo>
                  <a:pt x="1930" y="277"/>
                </a:lnTo>
                <a:lnTo>
                  <a:pt x="1936" y="279"/>
                </a:lnTo>
                <a:lnTo>
                  <a:pt x="1941" y="282"/>
                </a:lnTo>
                <a:lnTo>
                  <a:pt x="1952" y="285"/>
                </a:lnTo>
                <a:lnTo>
                  <a:pt x="1962" y="286"/>
                </a:lnTo>
                <a:lnTo>
                  <a:pt x="1971" y="287"/>
                </a:lnTo>
                <a:lnTo>
                  <a:pt x="1980" y="287"/>
                </a:lnTo>
                <a:lnTo>
                  <a:pt x="1985" y="287"/>
                </a:lnTo>
                <a:lnTo>
                  <a:pt x="1988" y="287"/>
                </a:lnTo>
                <a:lnTo>
                  <a:pt x="1990" y="286"/>
                </a:lnTo>
                <a:lnTo>
                  <a:pt x="1993" y="285"/>
                </a:lnTo>
                <a:lnTo>
                  <a:pt x="1996" y="281"/>
                </a:lnTo>
                <a:lnTo>
                  <a:pt x="2005" y="267"/>
                </a:lnTo>
                <a:lnTo>
                  <a:pt x="2016" y="252"/>
                </a:lnTo>
                <a:lnTo>
                  <a:pt x="2034" y="222"/>
                </a:lnTo>
                <a:lnTo>
                  <a:pt x="2044" y="207"/>
                </a:lnTo>
                <a:lnTo>
                  <a:pt x="2052" y="191"/>
                </a:lnTo>
                <a:lnTo>
                  <a:pt x="2059" y="174"/>
                </a:lnTo>
                <a:lnTo>
                  <a:pt x="2067" y="158"/>
                </a:lnTo>
                <a:lnTo>
                  <a:pt x="2078" y="133"/>
                </a:lnTo>
                <a:lnTo>
                  <a:pt x="2090" y="110"/>
                </a:lnTo>
                <a:lnTo>
                  <a:pt x="2097" y="101"/>
                </a:lnTo>
                <a:lnTo>
                  <a:pt x="2104" y="91"/>
                </a:lnTo>
                <a:lnTo>
                  <a:pt x="2116" y="73"/>
                </a:lnTo>
                <a:lnTo>
                  <a:pt x="2129" y="58"/>
                </a:lnTo>
                <a:lnTo>
                  <a:pt x="2136" y="52"/>
                </a:lnTo>
                <a:lnTo>
                  <a:pt x="2143" y="46"/>
                </a:lnTo>
                <a:lnTo>
                  <a:pt x="2157" y="35"/>
                </a:lnTo>
                <a:lnTo>
                  <a:pt x="2165" y="30"/>
                </a:lnTo>
                <a:lnTo>
                  <a:pt x="2172" y="26"/>
                </a:lnTo>
                <a:lnTo>
                  <a:pt x="2187" y="17"/>
                </a:lnTo>
                <a:lnTo>
                  <a:pt x="2202" y="12"/>
                </a:lnTo>
                <a:lnTo>
                  <a:pt x="2210" y="9"/>
                </a:lnTo>
                <a:lnTo>
                  <a:pt x="2218" y="8"/>
                </a:lnTo>
                <a:lnTo>
                  <a:pt x="2234" y="4"/>
                </a:lnTo>
                <a:lnTo>
                  <a:pt x="2251" y="2"/>
                </a:lnTo>
                <a:lnTo>
                  <a:pt x="2267" y="0"/>
                </a:lnTo>
                <a:lnTo>
                  <a:pt x="2301" y="0"/>
                </a:lnTo>
                <a:close/>
              </a:path>
            </a:pathLst>
          </a:custGeom>
          <a:solidFill>
            <a:srgbClr val="FFFFFF">
              <a:alpha val="50980"/>
            </a:srgbClr>
          </a:solidFill>
          <a:ln w="9525">
            <a:noFill/>
            <a:round/>
            <a:headEnd/>
            <a:tailEnd/>
          </a:ln>
        </p:spPr>
        <p:txBody>
          <a:bodyPr lIns="85335" tIns="42668" rIns="85335" bIns="42668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7240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838200" y="457200"/>
            <a:ext cx="1905000" cy="970762"/>
            <a:chOff x="960" y="239"/>
            <a:chExt cx="991" cy="505"/>
          </a:xfrm>
        </p:grpSpPr>
        <p:sp>
          <p:nvSpPr>
            <p:cNvPr id="4099" name="Freeform 3"/>
            <p:cNvSpPr>
              <a:spLocks/>
            </p:cNvSpPr>
            <p:nvPr/>
          </p:nvSpPr>
          <p:spPr bwMode="auto">
            <a:xfrm>
              <a:off x="960" y="291"/>
              <a:ext cx="437" cy="426"/>
            </a:xfrm>
            <a:custGeom>
              <a:avLst/>
              <a:gdLst/>
              <a:ahLst/>
              <a:cxnLst>
                <a:cxn ang="0">
                  <a:pos x="281" y="7"/>
                </a:cxn>
                <a:cxn ang="0">
                  <a:pos x="228" y="63"/>
                </a:cxn>
                <a:cxn ang="0">
                  <a:pos x="181" y="157"/>
                </a:cxn>
                <a:cxn ang="0">
                  <a:pos x="175" y="71"/>
                </a:cxn>
                <a:cxn ang="0">
                  <a:pos x="164" y="49"/>
                </a:cxn>
                <a:cxn ang="0">
                  <a:pos x="131" y="50"/>
                </a:cxn>
                <a:cxn ang="0">
                  <a:pos x="84" y="85"/>
                </a:cxn>
                <a:cxn ang="0">
                  <a:pos x="36" y="112"/>
                </a:cxn>
                <a:cxn ang="0">
                  <a:pos x="16" y="108"/>
                </a:cxn>
                <a:cxn ang="0">
                  <a:pos x="1" y="112"/>
                </a:cxn>
                <a:cxn ang="0">
                  <a:pos x="11" y="126"/>
                </a:cxn>
                <a:cxn ang="0">
                  <a:pos x="41" y="129"/>
                </a:cxn>
                <a:cxn ang="0">
                  <a:pos x="99" y="95"/>
                </a:cxn>
                <a:cxn ang="0">
                  <a:pos x="147" y="64"/>
                </a:cxn>
                <a:cxn ang="0">
                  <a:pos x="156" y="68"/>
                </a:cxn>
                <a:cxn ang="0">
                  <a:pos x="158" y="170"/>
                </a:cxn>
                <a:cxn ang="0">
                  <a:pos x="146" y="340"/>
                </a:cxn>
                <a:cxn ang="0">
                  <a:pos x="144" y="413"/>
                </a:cxn>
                <a:cxn ang="0">
                  <a:pos x="152" y="424"/>
                </a:cxn>
                <a:cxn ang="0">
                  <a:pos x="163" y="416"/>
                </a:cxn>
                <a:cxn ang="0">
                  <a:pos x="175" y="238"/>
                </a:cxn>
                <a:cxn ang="0">
                  <a:pos x="218" y="112"/>
                </a:cxn>
                <a:cxn ang="0">
                  <a:pos x="259" y="47"/>
                </a:cxn>
                <a:cxn ang="0">
                  <a:pos x="297" y="14"/>
                </a:cxn>
                <a:cxn ang="0">
                  <a:pos x="317" y="13"/>
                </a:cxn>
                <a:cxn ang="0">
                  <a:pos x="325" y="30"/>
                </a:cxn>
                <a:cxn ang="0">
                  <a:pos x="313" y="81"/>
                </a:cxn>
                <a:cxn ang="0">
                  <a:pos x="258" y="139"/>
                </a:cxn>
                <a:cxn ang="0">
                  <a:pos x="231" y="159"/>
                </a:cxn>
                <a:cxn ang="0">
                  <a:pos x="236" y="171"/>
                </a:cxn>
                <a:cxn ang="0">
                  <a:pos x="276" y="157"/>
                </a:cxn>
                <a:cxn ang="0">
                  <a:pos x="327" y="136"/>
                </a:cxn>
                <a:cxn ang="0">
                  <a:pos x="364" y="141"/>
                </a:cxn>
                <a:cxn ang="0">
                  <a:pos x="393" y="162"/>
                </a:cxn>
                <a:cxn ang="0">
                  <a:pos x="415" y="209"/>
                </a:cxn>
                <a:cxn ang="0">
                  <a:pos x="409" y="282"/>
                </a:cxn>
                <a:cxn ang="0">
                  <a:pos x="382" y="337"/>
                </a:cxn>
                <a:cxn ang="0">
                  <a:pos x="340" y="381"/>
                </a:cxn>
                <a:cxn ang="0">
                  <a:pos x="294" y="404"/>
                </a:cxn>
                <a:cxn ang="0">
                  <a:pos x="236" y="405"/>
                </a:cxn>
                <a:cxn ang="0">
                  <a:pos x="204" y="392"/>
                </a:cxn>
                <a:cxn ang="0">
                  <a:pos x="192" y="398"/>
                </a:cxn>
                <a:cxn ang="0">
                  <a:pos x="211" y="417"/>
                </a:cxn>
                <a:cxn ang="0">
                  <a:pos x="266" y="426"/>
                </a:cxn>
                <a:cxn ang="0">
                  <a:pos x="317" y="416"/>
                </a:cxn>
                <a:cxn ang="0">
                  <a:pos x="361" y="389"/>
                </a:cxn>
                <a:cxn ang="0">
                  <a:pos x="402" y="342"/>
                </a:cxn>
                <a:cxn ang="0">
                  <a:pos x="430" y="281"/>
                </a:cxn>
                <a:cxn ang="0">
                  <a:pos x="437" y="226"/>
                </a:cxn>
                <a:cxn ang="0">
                  <a:pos x="427" y="179"/>
                </a:cxn>
                <a:cxn ang="0">
                  <a:pos x="400" y="143"/>
                </a:cxn>
                <a:cxn ang="0">
                  <a:pos x="360" y="124"/>
                </a:cxn>
                <a:cxn ang="0">
                  <a:pos x="323" y="103"/>
                </a:cxn>
                <a:cxn ang="0">
                  <a:pos x="344" y="44"/>
                </a:cxn>
                <a:cxn ang="0">
                  <a:pos x="338" y="17"/>
                </a:cxn>
                <a:cxn ang="0">
                  <a:pos x="316" y="1"/>
                </a:cxn>
              </a:cxnLst>
              <a:rect l="0" t="0" r="r" b="b"/>
              <a:pathLst>
                <a:path w="437" h="426">
                  <a:moveTo>
                    <a:pt x="308" y="0"/>
                  </a:moveTo>
                  <a:lnTo>
                    <a:pt x="299" y="0"/>
                  </a:lnTo>
                  <a:lnTo>
                    <a:pt x="295" y="2"/>
                  </a:lnTo>
                  <a:lnTo>
                    <a:pt x="290" y="3"/>
                  </a:lnTo>
                  <a:lnTo>
                    <a:pt x="286" y="5"/>
                  </a:lnTo>
                  <a:lnTo>
                    <a:pt x="281" y="7"/>
                  </a:lnTo>
                  <a:lnTo>
                    <a:pt x="272" y="13"/>
                  </a:lnTo>
                  <a:lnTo>
                    <a:pt x="263" y="21"/>
                  </a:lnTo>
                  <a:lnTo>
                    <a:pt x="254" y="29"/>
                  </a:lnTo>
                  <a:lnTo>
                    <a:pt x="246" y="39"/>
                  </a:lnTo>
                  <a:lnTo>
                    <a:pt x="237" y="51"/>
                  </a:lnTo>
                  <a:lnTo>
                    <a:pt x="228" y="63"/>
                  </a:lnTo>
                  <a:lnTo>
                    <a:pt x="220" y="77"/>
                  </a:lnTo>
                  <a:lnTo>
                    <a:pt x="212" y="91"/>
                  </a:lnTo>
                  <a:lnTo>
                    <a:pt x="204" y="107"/>
                  </a:lnTo>
                  <a:lnTo>
                    <a:pt x="196" y="123"/>
                  </a:lnTo>
                  <a:lnTo>
                    <a:pt x="188" y="140"/>
                  </a:lnTo>
                  <a:lnTo>
                    <a:pt x="181" y="157"/>
                  </a:lnTo>
                  <a:lnTo>
                    <a:pt x="174" y="175"/>
                  </a:lnTo>
                  <a:lnTo>
                    <a:pt x="174" y="147"/>
                  </a:lnTo>
                  <a:lnTo>
                    <a:pt x="174" y="118"/>
                  </a:lnTo>
                  <a:lnTo>
                    <a:pt x="174" y="93"/>
                  </a:lnTo>
                  <a:lnTo>
                    <a:pt x="175" y="78"/>
                  </a:lnTo>
                  <a:lnTo>
                    <a:pt x="175" y="71"/>
                  </a:lnTo>
                  <a:lnTo>
                    <a:pt x="175" y="68"/>
                  </a:lnTo>
                  <a:lnTo>
                    <a:pt x="174" y="66"/>
                  </a:lnTo>
                  <a:lnTo>
                    <a:pt x="173" y="60"/>
                  </a:lnTo>
                  <a:lnTo>
                    <a:pt x="171" y="56"/>
                  </a:lnTo>
                  <a:lnTo>
                    <a:pt x="168" y="52"/>
                  </a:lnTo>
                  <a:lnTo>
                    <a:pt x="164" y="49"/>
                  </a:lnTo>
                  <a:lnTo>
                    <a:pt x="160" y="47"/>
                  </a:lnTo>
                  <a:lnTo>
                    <a:pt x="155" y="47"/>
                  </a:lnTo>
                  <a:lnTo>
                    <a:pt x="146" y="47"/>
                  </a:lnTo>
                  <a:lnTo>
                    <a:pt x="139" y="48"/>
                  </a:lnTo>
                  <a:lnTo>
                    <a:pt x="135" y="49"/>
                  </a:lnTo>
                  <a:lnTo>
                    <a:pt x="131" y="50"/>
                  </a:lnTo>
                  <a:lnTo>
                    <a:pt x="124" y="54"/>
                  </a:lnTo>
                  <a:lnTo>
                    <a:pt x="118" y="58"/>
                  </a:lnTo>
                  <a:lnTo>
                    <a:pt x="111" y="62"/>
                  </a:lnTo>
                  <a:lnTo>
                    <a:pt x="104" y="68"/>
                  </a:lnTo>
                  <a:lnTo>
                    <a:pt x="98" y="73"/>
                  </a:lnTo>
                  <a:lnTo>
                    <a:pt x="84" y="85"/>
                  </a:lnTo>
                  <a:lnTo>
                    <a:pt x="77" y="90"/>
                  </a:lnTo>
                  <a:lnTo>
                    <a:pt x="70" y="96"/>
                  </a:lnTo>
                  <a:lnTo>
                    <a:pt x="62" y="101"/>
                  </a:lnTo>
                  <a:lnTo>
                    <a:pt x="54" y="105"/>
                  </a:lnTo>
                  <a:lnTo>
                    <a:pt x="45" y="109"/>
                  </a:lnTo>
                  <a:lnTo>
                    <a:pt x="36" y="112"/>
                  </a:lnTo>
                  <a:lnTo>
                    <a:pt x="33" y="112"/>
                  </a:lnTo>
                  <a:lnTo>
                    <a:pt x="31" y="112"/>
                  </a:lnTo>
                  <a:lnTo>
                    <a:pt x="26" y="111"/>
                  </a:lnTo>
                  <a:lnTo>
                    <a:pt x="23" y="111"/>
                  </a:lnTo>
                  <a:lnTo>
                    <a:pt x="21" y="110"/>
                  </a:lnTo>
                  <a:lnTo>
                    <a:pt x="16" y="108"/>
                  </a:lnTo>
                  <a:lnTo>
                    <a:pt x="12" y="107"/>
                  </a:lnTo>
                  <a:lnTo>
                    <a:pt x="8" y="106"/>
                  </a:lnTo>
                  <a:lnTo>
                    <a:pt x="5" y="107"/>
                  </a:lnTo>
                  <a:lnTo>
                    <a:pt x="4" y="108"/>
                  </a:lnTo>
                  <a:lnTo>
                    <a:pt x="2" y="110"/>
                  </a:lnTo>
                  <a:lnTo>
                    <a:pt x="1" y="112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8"/>
                  </a:lnTo>
                  <a:lnTo>
                    <a:pt x="3" y="121"/>
                  </a:lnTo>
                  <a:lnTo>
                    <a:pt x="6" y="124"/>
                  </a:lnTo>
                  <a:lnTo>
                    <a:pt x="11" y="126"/>
                  </a:lnTo>
                  <a:lnTo>
                    <a:pt x="16" y="128"/>
                  </a:lnTo>
                  <a:lnTo>
                    <a:pt x="22" y="129"/>
                  </a:lnTo>
                  <a:lnTo>
                    <a:pt x="27" y="130"/>
                  </a:lnTo>
                  <a:lnTo>
                    <a:pt x="32" y="130"/>
                  </a:lnTo>
                  <a:lnTo>
                    <a:pt x="36" y="129"/>
                  </a:lnTo>
                  <a:lnTo>
                    <a:pt x="41" y="129"/>
                  </a:lnTo>
                  <a:lnTo>
                    <a:pt x="46" y="127"/>
                  </a:lnTo>
                  <a:lnTo>
                    <a:pt x="55" y="124"/>
                  </a:lnTo>
                  <a:lnTo>
                    <a:pt x="64" y="120"/>
                  </a:lnTo>
                  <a:lnTo>
                    <a:pt x="73" y="114"/>
                  </a:lnTo>
                  <a:lnTo>
                    <a:pt x="82" y="108"/>
                  </a:lnTo>
                  <a:lnTo>
                    <a:pt x="99" y="95"/>
                  </a:lnTo>
                  <a:lnTo>
                    <a:pt x="115" y="82"/>
                  </a:lnTo>
                  <a:lnTo>
                    <a:pt x="122" y="77"/>
                  </a:lnTo>
                  <a:lnTo>
                    <a:pt x="129" y="72"/>
                  </a:lnTo>
                  <a:lnTo>
                    <a:pt x="136" y="68"/>
                  </a:lnTo>
                  <a:lnTo>
                    <a:pt x="142" y="65"/>
                  </a:lnTo>
                  <a:lnTo>
                    <a:pt x="147" y="64"/>
                  </a:lnTo>
                  <a:lnTo>
                    <a:pt x="149" y="64"/>
                  </a:lnTo>
                  <a:lnTo>
                    <a:pt x="152" y="64"/>
                  </a:lnTo>
                  <a:lnTo>
                    <a:pt x="153" y="65"/>
                  </a:lnTo>
                  <a:lnTo>
                    <a:pt x="154" y="66"/>
                  </a:lnTo>
                  <a:lnTo>
                    <a:pt x="155" y="67"/>
                  </a:lnTo>
                  <a:lnTo>
                    <a:pt x="156" y="68"/>
                  </a:lnTo>
                  <a:lnTo>
                    <a:pt x="157" y="71"/>
                  </a:lnTo>
                  <a:lnTo>
                    <a:pt x="158" y="74"/>
                  </a:lnTo>
                  <a:lnTo>
                    <a:pt x="158" y="81"/>
                  </a:lnTo>
                  <a:lnTo>
                    <a:pt x="158" y="87"/>
                  </a:lnTo>
                  <a:lnTo>
                    <a:pt x="158" y="140"/>
                  </a:lnTo>
                  <a:lnTo>
                    <a:pt x="158" y="170"/>
                  </a:lnTo>
                  <a:lnTo>
                    <a:pt x="157" y="197"/>
                  </a:lnTo>
                  <a:lnTo>
                    <a:pt x="156" y="225"/>
                  </a:lnTo>
                  <a:lnTo>
                    <a:pt x="154" y="261"/>
                  </a:lnTo>
                  <a:lnTo>
                    <a:pt x="152" y="277"/>
                  </a:lnTo>
                  <a:lnTo>
                    <a:pt x="150" y="296"/>
                  </a:lnTo>
                  <a:lnTo>
                    <a:pt x="146" y="340"/>
                  </a:lnTo>
                  <a:lnTo>
                    <a:pt x="145" y="361"/>
                  </a:lnTo>
                  <a:lnTo>
                    <a:pt x="144" y="379"/>
                  </a:lnTo>
                  <a:lnTo>
                    <a:pt x="144" y="394"/>
                  </a:lnTo>
                  <a:lnTo>
                    <a:pt x="144" y="403"/>
                  </a:lnTo>
                  <a:lnTo>
                    <a:pt x="144" y="406"/>
                  </a:lnTo>
                  <a:lnTo>
                    <a:pt x="144" y="413"/>
                  </a:lnTo>
                  <a:lnTo>
                    <a:pt x="145" y="417"/>
                  </a:lnTo>
                  <a:lnTo>
                    <a:pt x="146" y="419"/>
                  </a:lnTo>
                  <a:lnTo>
                    <a:pt x="146" y="421"/>
                  </a:lnTo>
                  <a:lnTo>
                    <a:pt x="149" y="423"/>
                  </a:lnTo>
                  <a:lnTo>
                    <a:pt x="150" y="424"/>
                  </a:lnTo>
                  <a:lnTo>
                    <a:pt x="152" y="424"/>
                  </a:lnTo>
                  <a:lnTo>
                    <a:pt x="156" y="424"/>
                  </a:lnTo>
                  <a:lnTo>
                    <a:pt x="158" y="423"/>
                  </a:lnTo>
                  <a:lnTo>
                    <a:pt x="159" y="422"/>
                  </a:lnTo>
                  <a:lnTo>
                    <a:pt x="161" y="420"/>
                  </a:lnTo>
                  <a:lnTo>
                    <a:pt x="163" y="418"/>
                  </a:lnTo>
                  <a:lnTo>
                    <a:pt x="163" y="416"/>
                  </a:lnTo>
                  <a:lnTo>
                    <a:pt x="164" y="414"/>
                  </a:lnTo>
                  <a:lnTo>
                    <a:pt x="164" y="412"/>
                  </a:lnTo>
                  <a:lnTo>
                    <a:pt x="166" y="362"/>
                  </a:lnTo>
                  <a:lnTo>
                    <a:pt x="171" y="264"/>
                  </a:lnTo>
                  <a:lnTo>
                    <a:pt x="173" y="251"/>
                  </a:lnTo>
                  <a:lnTo>
                    <a:pt x="175" y="238"/>
                  </a:lnTo>
                  <a:lnTo>
                    <a:pt x="181" y="212"/>
                  </a:lnTo>
                  <a:lnTo>
                    <a:pt x="188" y="188"/>
                  </a:lnTo>
                  <a:lnTo>
                    <a:pt x="196" y="165"/>
                  </a:lnTo>
                  <a:lnTo>
                    <a:pt x="204" y="142"/>
                  </a:lnTo>
                  <a:lnTo>
                    <a:pt x="214" y="122"/>
                  </a:lnTo>
                  <a:lnTo>
                    <a:pt x="218" y="112"/>
                  </a:lnTo>
                  <a:lnTo>
                    <a:pt x="223" y="102"/>
                  </a:lnTo>
                  <a:lnTo>
                    <a:pt x="233" y="84"/>
                  </a:lnTo>
                  <a:lnTo>
                    <a:pt x="238" y="76"/>
                  </a:lnTo>
                  <a:lnTo>
                    <a:pt x="243" y="68"/>
                  </a:lnTo>
                  <a:lnTo>
                    <a:pt x="254" y="54"/>
                  </a:lnTo>
                  <a:lnTo>
                    <a:pt x="259" y="47"/>
                  </a:lnTo>
                  <a:lnTo>
                    <a:pt x="264" y="41"/>
                  </a:lnTo>
                  <a:lnTo>
                    <a:pt x="274" y="30"/>
                  </a:lnTo>
                  <a:lnTo>
                    <a:pt x="283" y="22"/>
                  </a:lnTo>
                  <a:lnTo>
                    <a:pt x="288" y="19"/>
                  </a:lnTo>
                  <a:lnTo>
                    <a:pt x="292" y="16"/>
                  </a:lnTo>
                  <a:lnTo>
                    <a:pt x="297" y="14"/>
                  </a:lnTo>
                  <a:lnTo>
                    <a:pt x="301" y="12"/>
                  </a:lnTo>
                  <a:lnTo>
                    <a:pt x="305" y="11"/>
                  </a:lnTo>
                  <a:lnTo>
                    <a:pt x="309" y="11"/>
                  </a:lnTo>
                  <a:lnTo>
                    <a:pt x="311" y="11"/>
                  </a:lnTo>
                  <a:lnTo>
                    <a:pt x="314" y="12"/>
                  </a:lnTo>
                  <a:lnTo>
                    <a:pt x="317" y="13"/>
                  </a:lnTo>
                  <a:lnTo>
                    <a:pt x="319" y="15"/>
                  </a:lnTo>
                  <a:lnTo>
                    <a:pt x="320" y="17"/>
                  </a:lnTo>
                  <a:lnTo>
                    <a:pt x="322" y="18"/>
                  </a:lnTo>
                  <a:lnTo>
                    <a:pt x="324" y="22"/>
                  </a:lnTo>
                  <a:lnTo>
                    <a:pt x="325" y="27"/>
                  </a:lnTo>
                  <a:lnTo>
                    <a:pt x="325" y="30"/>
                  </a:lnTo>
                  <a:lnTo>
                    <a:pt x="326" y="33"/>
                  </a:lnTo>
                  <a:lnTo>
                    <a:pt x="326" y="40"/>
                  </a:lnTo>
                  <a:lnTo>
                    <a:pt x="325" y="49"/>
                  </a:lnTo>
                  <a:lnTo>
                    <a:pt x="322" y="58"/>
                  </a:lnTo>
                  <a:lnTo>
                    <a:pt x="319" y="69"/>
                  </a:lnTo>
                  <a:lnTo>
                    <a:pt x="313" y="81"/>
                  </a:lnTo>
                  <a:lnTo>
                    <a:pt x="306" y="95"/>
                  </a:lnTo>
                  <a:lnTo>
                    <a:pt x="297" y="110"/>
                  </a:lnTo>
                  <a:lnTo>
                    <a:pt x="286" y="127"/>
                  </a:lnTo>
                  <a:lnTo>
                    <a:pt x="275" y="131"/>
                  </a:lnTo>
                  <a:lnTo>
                    <a:pt x="266" y="135"/>
                  </a:lnTo>
                  <a:lnTo>
                    <a:pt x="258" y="139"/>
                  </a:lnTo>
                  <a:lnTo>
                    <a:pt x="251" y="143"/>
                  </a:lnTo>
                  <a:lnTo>
                    <a:pt x="244" y="147"/>
                  </a:lnTo>
                  <a:lnTo>
                    <a:pt x="240" y="151"/>
                  </a:lnTo>
                  <a:lnTo>
                    <a:pt x="236" y="155"/>
                  </a:lnTo>
                  <a:lnTo>
                    <a:pt x="233" y="157"/>
                  </a:lnTo>
                  <a:lnTo>
                    <a:pt x="231" y="159"/>
                  </a:lnTo>
                  <a:lnTo>
                    <a:pt x="230" y="161"/>
                  </a:lnTo>
                  <a:lnTo>
                    <a:pt x="229" y="164"/>
                  </a:lnTo>
                  <a:lnTo>
                    <a:pt x="230" y="166"/>
                  </a:lnTo>
                  <a:lnTo>
                    <a:pt x="231" y="168"/>
                  </a:lnTo>
                  <a:lnTo>
                    <a:pt x="233" y="170"/>
                  </a:lnTo>
                  <a:lnTo>
                    <a:pt x="236" y="171"/>
                  </a:lnTo>
                  <a:lnTo>
                    <a:pt x="239" y="171"/>
                  </a:lnTo>
                  <a:lnTo>
                    <a:pt x="247" y="169"/>
                  </a:lnTo>
                  <a:lnTo>
                    <a:pt x="254" y="167"/>
                  </a:lnTo>
                  <a:lnTo>
                    <a:pt x="262" y="164"/>
                  </a:lnTo>
                  <a:lnTo>
                    <a:pt x="269" y="161"/>
                  </a:lnTo>
                  <a:lnTo>
                    <a:pt x="276" y="157"/>
                  </a:lnTo>
                  <a:lnTo>
                    <a:pt x="283" y="152"/>
                  </a:lnTo>
                  <a:lnTo>
                    <a:pt x="290" y="147"/>
                  </a:lnTo>
                  <a:lnTo>
                    <a:pt x="296" y="141"/>
                  </a:lnTo>
                  <a:lnTo>
                    <a:pt x="307" y="139"/>
                  </a:lnTo>
                  <a:lnTo>
                    <a:pt x="317" y="137"/>
                  </a:lnTo>
                  <a:lnTo>
                    <a:pt x="327" y="136"/>
                  </a:lnTo>
                  <a:lnTo>
                    <a:pt x="336" y="136"/>
                  </a:lnTo>
                  <a:lnTo>
                    <a:pt x="344" y="136"/>
                  </a:lnTo>
                  <a:lnTo>
                    <a:pt x="351" y="137"/>
                  </a:lnTo>
                  <a:lnTo>
                    <a:pt x="358" y="138"/>
                  </a:lnTo>
                  <a:lnTo>
                    <a:pt x="361" y="139"/>
                  </a:lnTo>
                  <a:lnTo>
                    <a:pt x="364" y="141"/>
                  </a:lnTo>
                  <a:lnTo>
                    <a:pt x="370" y="143"/>
                  </a:lnTo>
                  <a:lnTo>
                    <a:pt x="375" y="146"/>
                  </a:lnTo>
                  <a:lnTo>
                    <a:pt x="380" y="150"/>
                  </a:lnTo>
                  <a:lnTo>
                    <a:pt x="385" y="154"/>
                  </a:lnTo>
                  <a:lnTo>
                    <a:pt x="389" y="158"/>
                  </a:lnTo>
                  <a:lnTo>
                    <a:pt x="393" y="162"/>
                  </a:lnTo>
                  <a:lnTo>
                    <a:pt x="401" y="171"/>
                  </a:lnTo>
                  <a:lnTo>
                    <a:pt x="406" y="179"/>
                  </a:lnTo>
                  <a:lnTo>
                    <a:pt x="410" y="188"/>
                  </a:lnTo>
                  <a:lnTo>
                    <a:pt x="413" y="198"/>
                  </a:lnTo>
                  <a:lnTo>
                    <a:pt x="414" y="204"/>
                  </a:lnTo>
                  <a:lnTo>
                    <a:pt x="415" y="209"/>
                  </a:lnTo>
                  <a:lnTo>
                    <a:pt x="416" y="221"/>
                  </a:lnTo>
                  <a:lnTo>
                    <a:pt x="417" y="234"/>
                  </a:lnTo>
                  <a:lnTo>
                    <a:pt x="416" y="247"/>
                  </a:lnTo>
                  <a:lnTo>
                    <a:pt x="414" y="261"/>
                  </a:lnTo>
                  <a:lnTo>
                    <a:pt x="412" y="271"/>
                  </a:lnTo>
                  <a:lnTo>
                    <a:pt x="409" y="282"/>
                  </a:lnTo>
                  <a:lnTo>
                    <a:pt x="406" y="292"/>
                  </a:lnTo>
                  <a:lnTo>
                    <a:pt x="402" y="301"/>
                  </a:lnTo>
                  <a:lnTo>
                    <a:pt x="398" y="311"/>
                  </a:lnTo>
                  <a:lnTo>
                    <a:pt x="393" y="320"/>
                  </a:lnTo>
                  <a:lnTo>
                    <a:pt x="388" y="329"/>
                  </a:lnTo>
                  <a:lnTo>
                    <a:pt x="382" y="337"/>
                  </a:lnTo>
                  <a:lnTo>
                    <a:pt x="376" y="345"/>
                  </a:lnTo>
                  <a:lnTo>
                    <a:pt x="370" y="353"/>
                  </a:lnTo>
                  <a:lnTo>
                    <a:pt x="363" y="360"/>
                  </a:lnTo>
                  <a:lnTo>
                    <a:pt x="356" y="368"/>
                  </a:lnTo>
                  <a:lnTo>
                    <a:pt x="348" y="374"/>
                  </a:lnTo>
                  <a:lnTo>
                    <a:pt x="340" y="381"/>
                  </a:lnTo>
                  <a:lnTo>
                    <a:pt x="332" y="387"/>
                  </a:lnTo>
                  <a:lnTo>
                    <a:pt x="323" y="392"/>
                  </a:lnTo>
                  <a:lnTo>
                    <a:pt x="317" y="396"/>
                  </a:lnTo>
                  <a:lnTo>
                    <a:pt x="310" y="399"/>
                  </a:lnTo>
                  <a:lnTo>
                    <a:pt x="302" y="402"/>
                  </a:lnTo>
                  <a:lnTo>
                    <a:pt x="294" y="404"/>
                  </a:lnTo>
                  <a:lnTo>
                    <a:pt x="286" y="405"/>
                  </a:lnTo>
                  <a:lnTo>
                    <a:pt x="278" y="406"/>
                  </a:lnTo>
                  <a:lnTo>
                    <a:pt x="261" y="407"/>
                  </a:lnTo>
                  <a:lnTo>
                    <a:pt x="252" y="407"/>
                  </a:lnTo>
                  <a:lnTo>
                    <a:pt x="244" y="406"/>
                  </a:lnTo>
                  <a:lnTo>
                    <a:pt x="236" y="405"/>
                  </a:lnTo>
                  <a:lnTo>
                    <a:pt x="229" y="403"/>
                  </a:lnTo>
                  <a:lnTo>
                    <a:pt x="222" y="401"/>
                  </a:lnTo>
                  <a:lnTo>
                    <a:pt x="216" y="399"/>
                  </a:lnTo>
                  <a:lnTo>
                    <a:pt x="210" y="396"/>
                  </a:lnTo>
                  <a:lnTo>
                    <a:pt x="206" y="393"/>
                  </a:lnTo>
                  <a:lnTo>
                    <a:pt x="204" y="392"/>
                  </a:lnTo>
                  <a:lnTo>
                    <a:pt x="203" y="392"/>
                  </a:lnTo>
                  <a:lnTo>
                    <a:pt x="199" y="392"/>
                  </a:lnTo>
                  <a:lnTo>
                    <a:pt x="196" y="393"/>
                  </a:lnTo>
                  <a:lnTo>
                    <a:pt x="195" y="394"/>
                  </a:lnTo>
                  <a:lnTo>
                    <a:pt x="193" y="395"/>
                  </a:lnTo>
                  <a:lnTo>
                    <a:pt x="192" y="398"/>
                  </a:lnTo>
                  <a:lnTo>
                    <a:pt x="191" y="401"/>
                  </a:lnTo>
                  <a:lnTo>
                    <a:pt x="192" y="404"/>
                  </a:lnTo>
                  <a:lnTo>
                    <a:pt x="194" y="407"/>
                  </a:lnTo>
                  <a:lnTo>
                    <a:pt x="199" y="411"/>
                  </a:lnTo>
                  <a:lnTo>
                    <a:pt x="204" y="414"/>
                  </a:lnTo>
                  <a:lnTo>
                    <a:pt x="211" y="417"/>
                  </a:lnTo>
                  <a:lnTo>
                    <a:pt x="219" y="419"/>
                  </a:lnTo>
                  <a:lnTo>
                    <a:pt x="227" y="422"/>
                  </a:lnTo>
                  <a:lnTo>
                    <a:pt x="237" y="423"/>
                  </a:lnTo>
                  <a:lnTo>
                    <a:pt x="247" y="425"/>
                  </a:lnTo>
                  <a:lnTo>
                    <a:pt x="257" y="426"/>
                  </a:lnTo>
                  <a:lnTo>
                    <a:pt x="266" y="426"/>
                  </a:lnTo>
                  <a:lnTo>
                    <a:pt x="275" y="426"/>
                  </a:lnTo>
                  <a:lnTo>
                    <a:pt x="284" y="425"/>
                  </a:lnTo>
                  <a:lnTo>
                    <a:pt x="292" y="423"/>
                  </a:lnTo>
                  <a:lnTo>
                    <a:pt x="301" y="421"/>
                  </a:lnTo>
                  <a:lnTo>
                    <a:pt x="309" y="419"/>
                  </a:lnTo>
                  <a:lnTo>
                    <a:pt x="317" y="416"/>
                  </a:lnTo>
                  <a:lnTo>
                    <a:pt x="325" y="412"/>
                  </a:lnTo>
                  <a:lnTo>
                    <a:pt x="333" y="408"/>
                  </a:lnTo>
                  <a:lnTo>
                    <a:pt x="340" y="404"/>
                  </a:lnTo>
                  <a:lnTo>
                    <a:pt x="347" y="399"/>
                  </a:lnTo>
                  <a:lnTo>
                    <a:pt x="355" y="394"/>
                  </a:lnTo>
                  <a:lnTo>
                    <a:pt x="361" y="389"/>
                  </a:lnTo>
                  <a:lnTo>
                    <a:pt x="368" y="383"/>
                  </a:lnTo>
                  <a:lnTo>
                    <a:pt x="374" y="377"/>
                  </a:lnTo>
                  <a:lnTo>
                    <a:pt x="380" y="370"/>
                  </a:lnTo>
                  <a:lnTo>
                    <a:pt x="386" y="364"/>
                  </a:lnTo>
                  <a:lnTo>
                    <a:pt x="392" y="357"/>
                  </a:lnTo>
                  <a:lnTo>
                    <a:pt x="402" y="342"/>
                  </a:lnTo>
                  <a:lnTo>
                    <a:pt x="406" y="335"/>
                  </a:lnTo>
                  <a:lnTo>
                    <a:pt x="411" y="328"/>
                  </a:lnTo>
                  <a:lnTo>
                    <a:pt x="419" y="312"/>
                  </a:lnTo>
                  <a:lnTo>
                    <a:pt x="425" y="297"/>
                  </a:lnTo>
                  <a:lnTo>
                    <a:pt x="428" y="289"/>
                  </a:lnTo>
                  <a:lnTo>
                    <a:pt x="430" y="281"/>
                  </a:lnTo>
                  <a:lnTo>
                    <a:pt x="432" y="273"/>
                  </a:lnTo>
                  <a:lnTo>
                    <a:pt x="434" y="265"/>
                  </a:lnTo>
                  <a:lnTo>
                    <a:pt x="435" y="258"/>
                  </a:lnTo>
                  <a:lnTo>
                    <a:pt x="436" y="250"/>
                  </a:lnTo>
                  <a:lnTo>
                    <a:pt x="437" y="238"/>
                  </a:lnTo>
                  <a:lnTo>
                    <a:pt x="437" y="226"/>
                  </a:lnTo>
                  <a:lnTo>
                    <a:pt x="436" y="221"/>
                  </a:lnTo>
                  <a:lnTo>
                    <a:pt x="436" y="215"/>
                  </a:lnTo>
                  <a:lnTo>
                    <a:pt x="435" y="205"/>
                  </a:lnTo>
                  <a:lnTo>
                    <a:pt x="433" y="196"/>
                  </a:lnTo>
                  <a:lnTo>
                    <a:pt x="430" y="187"/>
                  </a:lnTo>
                  <a:lnTo>
                    <a:pt x="427" y="179"/>
                  </a:lnTo>
                  <a:lnTo>
                    <a:pt x="423" y="171"/>
                  </a:lnTo>
                  <a:lnTo>
                    <a:pt x="419" y="165"/>
                  </a:lnTo>
                  <a:lnTo>
                    <a:pt x="415" y="159"/>
                  </a:lnTo>
                  <a:lnTo>
                    <a:pt x="410" y="153"/>
                  </a:lnTo>
                  <a:lnTo>
                    <a:pt x="405" y="148"/>
                  </a:lnTo>
                  <a:lnTo>
                    <a:pt x="400" y="143"/>
                  </a:lnTo>
                  <a:lnTo>
                    <a:pt x="394" y="139"/>
                  </a:lnTo>
                  <a:lnTo>
                    <a:pt x="389" y="136"/>
                  </a:lnTo>
                  <a:lnTo>
                    <a:pt x="383" y="133"/>
                  </a:lnTo>
                  <a:lnTo>
                    <a:pt x="371" y="128"/>
                  </a:lnTo>
                  <a:lnTo>
                    <a:pt x="365" y="126"/>
                  </a:lnTo>
                  <a:lnTo>
                    <a:pt x="360" y="124"/>
                  </a:lnTo>
                  <a:lnTo>
                    <a:pt x="348" y="122"/>
                  </a:lnTo>
                  <a:lnTo>
                    <a:pt x="338" y="121"/>
                  </a:lnTo>
                  <a:lnTo>
                    <a:pt x="329" y="120"/>
                  </a:lnTo>
                  <a:lnTo>
                    <a:pt x="321" y="120"/>
                  </a:lnTo>
                  <a:lnTo>
                    <a:pt x="311" y="121"/>
                  </a:lnTo>
                  <a:lnTo>
                    <a:pt x="323" y="103"/>
                  </a:lnTo>
                  <a:lnTo>
                    <a:pt x="331" y="87"/>
                  </a:lnTo>
                  <a:lnTo>
                    <a:pt x="335" y="80"/>
                  </a:lnTo>
                  <a:lnTo>
                    <a:pt x="337" y="73"/>
                  </a:lnTo>
                  <a:lnTo>
                    <a:pt x="342" y="60"/>
                  </a:lnTo>
                  <a:lnTo>
                    <a:pt x="344" y="49"/>
                  </a:lnTo>
                  <a:lnTo>
                    <a:pt x="344" y="44"/>
                  </a:lnTo>
                  <a:lnTo>
                    <a:pt x="344" y="39"/>
                  </a:lnTo>
                  <a:lnTo>
                    <a:pt x="344" y="35"/>
                  </a:lnTo>
                  <a:lnTo>
                    <a:pt x="344" y="30"/>
                  </a:lnTo>
                  <a:lnTo>
                    <a:pt x="342" y="23"/>
                  </a:lnTo>
                  <a:lnTo>
                    <a:pt x="340" y="20"/>
                  </a:lnTo>
                  <a:lnTo>
                    <a:pt x="338" y="17"/>
                  </a:lnTo>
                  <a:lnTo>
                    <a:pt x="335" y="12"/>
                  </a:lnTo>
                  <a:lnTo>
                    <a:pt x="333" y="10"/>
                  </a:lnTo>
                  <a:lnTo>
                    <a:pt x="330" y="8"/>
                  </a:lnTo>
                  <a:lnTo>
                    <a:pt x="326" y="5"/>
                  </a:lnTo>
                  <a:lnTo>
                    <a:pt x="321" y="2"/>
                  </a:lnTo>
                  <a:lnTo>
                    <a:pt x="316" y="1"/>
                  </a:lnTo>
                  <a:lnTo>
                    <a:pt x="312" y="0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 noEditPoints="1"/>
            </p:cNvSpPr>
            <p:nvPr/>
          </p:nvSpPr>
          <p:spPr bwMode="auto">
            <a:xfrm>
              <a:off x="1305" y="239"/>
              <a:ext cx="261" cy="505"/>
            </a:xfrm>
            <a:custGeom>
              <a:avLst/>
              <a:gdLst/>
              <a:ahLst/>
              <a:cxnLst>
                <a:cxn ang="0">
                  <a:pos x="174" y="155"/>
                </a:cxn>
                <a:cxn ang="0">
                  <a:pos x="182" y="123"/>
                </a:cxn>
                <a:cxn ang="0">
                  <a:pos x="186" y="75"/>
                </a:cxn>
                <a:cxn ang="0">
                  <a:pos x="167" y="68"/>
                </a:cxn>
                <a:cxn ang="0">
                  <a:pos x="139" y="119"/>
                </a:cxn>
                <a:cxn ang="0">
                  <a:pos x="137" y="167"/>
                </a:cxn>
                <a:cxn ang="0">
                  <a:pos x="121" y="165"/>
                </a:cxn>
                <a:cxn ang="0">
                  <a:pos x="126" y="110"/>
                </a:cxn>
                <a:cxn ang="0">
                  <a:pos x="116" y="92"/>
                </a:cxn>
                <a:cxn ang="0">
                  <a:pos x="100" y="88"/>
                </a:cxn>
                <a:cxn ang="0">
                  <a:pos x="90" y="75"/>
                </a:cxn>
                <a:cxn ang="0">
                  <a:pos x="47" y="123"/>
                </a:cxn>
                <a:cxn ang="0">
                  <a:pos x="17" y="143"/>
                </a:cxn>
                <a:cxn ang="0">
                  <a:pos x="23" y="132"/>
                </a:cxn>
                <a:cxn ang="0">
                  <a:pos x="51" y="99"/>
                </a:cxn>
                <a:cxn ang="0">
                  <a:pos x="53" y="65"/>
                </a:cxn>
                <a:cxn ang="0">
                  <a:pos x="35" y="62"/>
                </a:cxn>
                <a:cxn ang="0">
                  <a:pos x="4" y="109"/>
                </a:cxn>
                <a:cxn ang="0">
                  <a:pos x="5" y="151"/>
                </a:cxn>
                <a:cxn ang="0">
                  <a:pos x="43" y="148"/>
                </a:cxn>
                <a:cxn ang="0">
                  <a:pos x="64" y="157"/>
                </a:cxn>
                <a:cxn ang="0">
                  <a:pos x="64" y="180"/>
                </a:cxn>
                <a:cxn ang="0">
                  <a:pos x="82" y="161"/>
                </a:cxn>
                <a:cxn ang="0">
                  <a:pos x="104" y="121"/>
                </a:cxn>
                <a:cxn ang="0">
                  <a:pos x="109" y="173"/>
                </a:cxn>
                <a:cxn ang="0">
                  <a:pos x="134" y="185"/>
                </a:cxn>
                <a:cxn ang="0">
                  <a:pos x="156" y="174"/>
                </a:cxn>
                <a:cxn ang="0">
                  <a:pos x="172" y="198"/>
                </a:cxn>
                <a:cxn ang="0">
                  <a:pos x="120" y="394"/>
                </a:cxn>
                <a:cxn ang="0">
                  <a:pos x="116" y="471"/>
                </a:cxn>
                <a:cxn ang="0">
                  <a:pos x="130" y="498"/>
                </a:cxn>
                <a:cxn ang="0">
                  <a:pos x="165" y="503"/>
                </a:cxn>
                <a:cxn ang="0">
                  <a:pos x="200" y="478"/>
                </a:cxn>
                <a:cxn ang="0">
                  <a:pos x="229" y="411"/>
                </a:cxn>
                <a:cxn ang="0">
                  <a:pos x="232" y="294"/>
                </a:cxn>
                <a:cxn ang="0">
                  <a:pos x="212" y="194"/>
                </a:cxn>
                <a:cxn ang="0">
                  <a:pos x="208" y="143"/>
                </a:cxn>
                <a:cxn ang="0">
                  <a:pos x="246" y="78"/>
                </a:cxn>
                <a:cxn ang="0">
                  <a:pos x="261" y="13"/>
                </a:cxn>
                <a:cxn ang="0">
                  <a:pos x="248" y="0"/>
                </a:cxn>
                <a:cxn ang="0">
                  <a:pos x="227" y="27"/>
                </a:cxn>
                <a:cxn ang="0">
                  <a:pos x="28" y="90"/>
                </a:cxn>
                <a:cxn ang="0">
                  <a:pos x="39" y="84"/>
                </a:cxn>
                <a:cxn ang="0">
                  <a:pos x="21" y="113"/>
                </a:cxn>
                <a:cxn ang="0">
                  <a:pos x="175" y="85"/>
                </a:cxn>
                <a:cxn ang="0">
                  <a:pos x="156" y="144"/>
                </a:cxn>
                <a:cxn ang="0">
                  <a:pos x="157" y="114"/>
                </a:cxn>
                <a:cxn ang="0">
                  <a:pos x="246" y="34"/>
                </a:cxn>
                <a:cxn ang="0">
                  <a:pos x="227" y="77"/>
                </a:cxn>
                <a:cxn ang="0">
                  <a:pos x="245" y="27"/>
                </a:cxn>
                <a:cxn ang="0">
                  <a:pos x="198" y="206"/>
                </a:cxn>
                <a:cxn ang="0">
                  <a:pos x="218" y="340"/>
                </a:cxn>
                <a:cxn ang="0">
                  <a:pos x="207" y="425"/>
                </a:cxn>
                <a:cxn ang="0">
                  <a:pos x="178" y="479"/>
                </a:cxn>
                <a:cxn ang="0">
                  <a:pos x="147" y="491"/>
                </a:cxn>
                <a:cxn ang="0">
                  <a:pos x="132" y="470"/>
                </a:cxn>
                <a:cxn ang="0">
                  <a:pos x="137" y="380"/>
                </a:cxn>
                <a:cxn ang="0">
                  <a:pos x="191" y="192"/>
                </a:cxn>
              </a:cxnLst>
              <a:rect l="0" t="0" r="r" b="b"/>
              <a:pathLst>
                <a:path w="261" h="505">
                  <a:moveTo>
                    <a:pt x="194" y="133"/>
                  </a:moveTo>
                  <a:lnTo>
                    <a:pt x="190" y="138"/>
                  </a:lnTo>
                  <a:lnTo>
                    <a:pt x="187" y="143"/>
                  </a:lnTo>
                  <a:lnTo>
                    <a:pt x="183" y="147"/>
                  </a:lnTo>
                  <a:lnTo>
                    <a:pt x="180" y="150"/>
                  </a:lnTo>
                  <a:lnTo>
                    <a:pt x="177" y="153"/>
                  </a:lnTo>
                  <a:lnTo>
                    <a:pt x="174" y="155"/>
                  </a:lnTo>
                  <a:lnTo>
                    <a:pt x="170" y="156"/>
                  </a:lnTo>
                  <a:lnTo>
                    <a:pt x="167" y="156"/>
                  </a:lnTo>
                  <a:lnTo>
                    <a:pt x="169" y="153"/>
                  </a:lnTo>
                  <a:lnTo>
                    <a:pt x="171" y="150"/>
                  </a:lnTo>
                  <a:lnTo>
                    <a:pt x="175" y="142"/>
                  </a:lnTo>
                  <a:lnTo>
                    <a:pt x="179" y="133"/>
                  </a:lnTo>
                  <a:lnTo>
                    <a:pt x="182" y="123"/>
                  </a:lnTo>
                  <a:lnTo>
                    <a:pt x="185" y="112"/>
                  </a:lnTo>
                  <a:lnTo>
                    <a:pt x="187" y="102"/>
                  </a:lnTo>
                  <a:lnTo>
                    <a:pt x="188" y="93"/>
                  </a:lnTo>
                  <a:lnTo>
                    <a:pt x="188" y="86"/>
                  </a:lnTo>
                  <a:lnTo>
                    <a:pt x="188" y="80"/>
                  </a:lnTo>
                  <a:lnTo>
                    <a:pt x="187" y="77"/>
                  </a:lnTo>
                  <a:lnTo>
                    <a:pt x="186" y="75"/>
                  </a:lnTo>
                  <a:lnTo>
                    <a:pt x="183" y="71"/>
                  </a:lnTo>
                  <a:lnTo>
                    <a:pt x="180" y="68"/>
                  </a:lnTo>
                  <a:lnTo>
                    <a:pt x="177" y="67"/>
                  </a:lnTo>
                  <a:lnTo>
                    <a:pt x="175" y="66"/>
                  </a:lnTo>
                  <a:lnTo>
                    <a:pt x="172" y="66"/>
                  </a:lnTo>
                  <a:lnTo>
                    <a:pt x="170" y="67"/>
                  </a:lnTo>
                  <a:lnTo>
                    <a:pt x="167" y="68"/>
                  </a:lnTo>
                  <a:lnTo>
                    <a:pt x="161" y="73"/>
                  </a:lnTo>
                  <a:lnTo>
                    <a:pt x="157" y="78"/>
                  </a:lnTo>
                  <a:lnTo>
                    <a:pt x="153" y="84"/>
                  </a:lnTo>
                  <a:lnTo>
                    <a:pt x="148" y="92"/>
                  </a:lnTo>
                  <a:lnTo>
                    <a:pt x="144" y="100"/>
                  </a:lnTo>
                  <a:lnTo>
                    <a:pt x="141" y="109"/>
                  </a:lnTo>
                  <a:lnTo>
                    <a:pt x="139" y="119"/>
                  </a:lnTo>
                  <a:lnTo>
                    <a:pt x="137" y="128"/>
                  </a:lnTo>
                  <a:lnTo>
                    <a:pt x="137" y="138"/>
                  </a:lnTo>
                  <a:lnTo>
                    <a:pt x="137" y="146"/>
                  </a:lnTo>
                  <a:lnTo>
                    <a:pt x="138" y="155"/>
                  </a:lnTo>
                  <a:lnTo>
                    <a:pt x="140" y="164"/>
                  </a:lnTo>
                  <a:lnTo>
                    <a:pt x="139" y="166"/>
                  </a:lnTo>
                  <a:lnTo>
                    <a:pt x="137" y="167"/>
                  </a:lnTo>
                  <a:lnTo>
                    <a:pt x="134" y="169"/>
                  </a:lnTo>
                  <a:lnTo>
                    <a:pt x="131" y="170"/>
                  </a:lnTo>
                  <a:lnTo>
                    <a:pt x="128" y="170"/>
                  </a:lnTo>
                  <a:lnTo>
                    <a:pt x="125" y="169"/>
                  </a:lnTo>
                  <a:lnTo>
                    <a:pt x="123" y="168"/>
                  </a:lnTo>
                  <a:lnTo>
                    <a:pt x="122" y="167"/>
                  </a:lnTo>
                  <a:lnTo>
                    <a:pt x="121" y="165"/>
                  </a:lnTo>
                  <a:lnTo>
                    <a:pt x="120" y="163"/>
                  </a:lnTo>
                  <a:lnTo>
                    <a:pt x="119" y="157"/>
                  </a:lnTo>
                  <a:lnTo>
                    <a:pt x="119" y="151"/>
                  </a:lnTo>
                  <a:lnTo>
                    <a:pt x="119" y="140"/>
                  </a:lnTo>
                  <a:lnTo>
                    <a:pt x="121" y="129"/>
                  </a:lnTo>
                  <a:lnTo>
                    <a:pt x="124" y="119"/>
                  </a:lnTo>
                  <a:lnTo>
                    <a:pt x="126" y="110"/>
                  </a:lnTo>
                  <a:lnTo>
                    <a:pt x="126" y="106"/>
                  </a:lnTo>
                  <a:lnTo>
                    <a:pt x="126" y="102"/>
                  </a:lnTo>
                  <a:lnTo>
                    <a:pt x="126" y="99"/>
                  </a:lnTo>
                  <a:lnTo>
                    <a:pt x="125" y="96"/>
                  </a:lnTo>
                  <a:lnTo>
                    <a:pt x="123" y="94"/>
                  </a:lnTo>
                  <a:lnTo>
                    <a:pt x="120" y="93"/>
                  </a:lnTo>
                  <a:lnTo>
                    <a:pt x="116" y="92"/>
                  </a:lnTo>
                  <a:lnTo>
                    <a:pt x="113" y="92"/>
                  </a:lnTo>
                  <a:lnTo>
                    <a:pt x="109" y="93"/>
                  </a:lnTo>
                  <a:lnTo>
                    <a:pt x="106" y="95"/>
                  </a:lnTo>
                  <a:lnTo>
                    <a:pt x="100" y="99"/>
                  </a:lnTo>
                  <a:lnTo>
                    <a:pt x="96" y="102"/>
                  </a:lnTo>
                  <a:lnTo>
                    <a:pt x="98" y="95"/>
                  </a:lnTo>
                  <a:lnTo>
                    <a:pt x="100" y="88"/>
                  </a:lnTo>
                  <a:lnTo>
                    <a:pt x="100" y="83"/>
                  </a:lnTo>
                  <a:lnTo>
                    <a:pt x="100" y="81"/>
                  </a:lnTo>
                  <a:lnTo>
                    <a:pt x="100" y="79"/>
                  </a:lnTo>
                  <a:lnTo>
                    <a:pt x="98" y="77"/>
                  </a:lnTo>
                  <a:lnTo>
                    <a:pt x="95" y="75"/>
                  </a:lnTo>
                  <a:lnTo>
                    <a:pt x="92" y="74"/>
                  </a:lnTo>
                  <a:lnTo>
                    <a:pt x="90" y="75"/>
                  </a:lnTo>
                  <a:lnTo>
                    <a:pt x="88" y="75"/>
                  </a:lnTo>
                  <a:lnTo>
                    <a:pt x="84" y="78"/>
                  </a:lnTo>
                  <a:lnTo>
                    <a:pt x="79" y="83"/>
                  </a:lnTo>
                  <a:lnTo>
                    <a:pt x="68" y="97"/>
                  </a:lnTo>
                  <a:lnTo>
                    <a:pt x="56" y="112"/>
                  </a:lnTo>
                  <a:lnTo>
                    <a:pt x="51" y="119"/>
                  </a:lnTo>
                  <a:lnTo>
                    <a:pt x="47" y="123"/>
                  </a:lnTo>
                  <a:lnTo>
                    <a:pt x="42" y="128"/>
                  </a:lnTo>
                  <a:lnTo>
                    <a:pt x="37" y="133"/>
                  </a:lnTo>
                  <a:lnTo>
                    <a:pt x="31" y="137"/>
                  </a:lnTo>
                  <a:lnTo>
                    <a:pt x="26" y="141"/>
                  </a:lnTo>
                  <a:lnTo>
                    <a:pt x="23" y="142"/>
                  </a:lnTo>
                  <a:lnTo>
                    <a:pt x="21" y="143"/>
                  </a:lnTo>
                  <a:lnTo>
                    <a:pt x="17" y="143"/>
                  </a:lnTo>
                  <a:lnTo>
                    <a:pt x="16" y="142"/>
                  </a:lnTo>
                  <a:lnTo>
                    <a:pt x="15" y="140"/>
                  </a:lnTo>
                  <a:lnTo>
                    <a:pt x="14" y="137"/>
                  </a:lnTo>
                  <a:lnTo>
                    <a:pt x="14" y="134"/>
                  </a:lnTo>
                  <a:lnTo>
                    <a:pt x="17" y="134"/>
                  </a:lnTo>
                  <a:lnTo>
                    <a:pt x="20" y="134"/>
                  </a:lnTo>
                  <a:lnTo>
                    <a:pt x="23" y="132"/>
                  </a:lnTo>
                  <a:lnTo>
                    <a:pt x="27" y="130"/>
                  </a:lnTo>
                  <a:lnTo>
                    <a:pt x="35" y="123"/>
                  </a:lnTo>
                  <a:lnTo>
                    <a:pt x="38" y="119"/>
                  </a:lnTo>
                  <a:lnTo>
                    <a:pt x="41" y="115"/>
                  </a:lnTo>
                  <a:lnTo>
                    <a:pt x="47" y="107"/>
                  </a:lnTo>
                  <a:lnTo>
                    <a:pt x="49" y="103"/>
                  </a:lnTo>
                  <a:lnTo>
                    <a:pt x="51" y="99"/>
                  </a:lnTo>
                  <a:lnTo>
                    <a:pt x="54" y="91"/>
                  </a:lnTo>
                  <a:lnTo>
                    <a:pt x="55" y="84"/>
                  </a:lnTo>
                  <a:lnTo>
                    <a:pt x="56" y="78"/>
                  </a:lnTo>
                  <a:lnTo>
                    <a:pt x="56" y="72"/>
                  </a:lnTo>
                  <a:lnTo>
                    <a:pt x="55" y="69"/>
                  </a:lnTo>
                  <a:lnTo>
                    <a:pt x="54" y="67"/>
                  </a:lnTo>
                  <a:lnTo>
                    <a:pt x="53" y="65"/>
                  </a:lnTo>
                  <a:lnTo>
                    <a:pt x="52" y="63"/>
                  </a:lnTo>
                  <a:lnTo>
                    <a:pt x="49" y="61"/>
                  </a:lnTo>
                  <a:lnTo>
                    <a:pt x="46" y="60"/>
                  </a:lnTo>
                  <a:lnTo>
                    <a:pt x="43" y="60"/>
                  </a:lnTo>
                  <a:lnTo>
                    <a:pt x="40" y="60"/>
                  </a:lnTo>
                  <a:lnTo>
                    <a:pt x="38" y="61"/>
                  </a:lnTo>
                  <a:lnTo>
                    <a:pt x="35" y="62"/>
                  </a:lnTo>
                  <a:lnTo>
                    <a:pt x="32" y="64"/>
                  </a:lnTo>
                  <a:lnTo>
                    <a:pt x="29" y="66"/>
                  </a:lnTo>
                  <a:lnTo>
                    <a:pt x="24" y="72"/>
                  </a:lnTo>
                  <a:lnTo>
                    <a:pt x="18" y="80"/>
                  </a:lnTo>
                  <a:lnTo>
                    <a:pt x="13" y="89"/>
                  </a:lnTo>
                  <a:lnTo>
                    <a:pt x="8" y="99"/>
                  </a:lnTo>
                  <a:lnTo>
                    <a:pt x="4" y="109"/>
                  </a:lnTo>
                  <a:lnTo>
                    <a:pt x="1" y="120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0" y="140"/>
                  </a:lnTo>
                  <a:lnTo>
                    <a:pt x="1" y="144"/>
                  </a:lnTo>
                  <a:lnTo>
                    <a:pt x="3" y="148"/>
                  </a:lnTo>
                  <a:lnTo>
                    <a:pt x="5" y="151"/>
                  </a:lnTo>
                  <a:lnTo>
                    <a:pt x="8" y="154"/>
                  </a:lnTo>
                  <a:lnTo>
                    <a:pt x="12" y="156"/>
                  </a:lnTo>
                  <a:lnTo>
                    <a:pt x="16" y="157"/>
                  </a:lnTo>
                  <a:lnTo>
                    <a:pt x="24" y="156"/>
                  </a:lnTo>
                  <a:lnTo>
                    <a:pt x="30" y="155"/>
                  </a:lnTo>
                  <a:lnTo>
                    <a:pt x="37" y="152"/>
                  </a:lnTo>
                  <a:lnTo>
                    <a:pt x="43" y="148"/>
                  </a:lnTo>
                  <a:lnTo>
                    <a:pt x="50" y="142"/>
                  </a:lnTo>
                  <a:lnTo>
                    <a:pt x="57" y="135"/>
                  </a:lnTo>
                  <a:lnTo>
                    <a:pt x="65" y="126"/>
                  </a:lnTo>
                  <a:lnTo>
                    <a:pt x="74" y="116"/>
                  </a:lnTo>
                  <a:lnTo>
                    <a:pt x="73" y="127"/>
                  </a:lnTo>
                  <a:lnTo>
                    <a:pt x="70" y="138"/>
                  </a:lnTo>
                  <a:lnTo>
                    <a:pt x="64" y="157"/>
                  </a:lnTo>
                  <a:lnTo>
                    <a:pt x="62" y="165"/>
                  </a:lnTo>
                  <a:lnTo>
                    <a:pt x="61" y="168"/>
                  </a:lnTo>
                  <a:lnTo>
                    <a:pt x="60" y="172"/>
                  </a:lnTo>
                  <a:lnTo>
                    <a:pt x="60" y="174"/>
                  </a:lnTo>
                  <a:lnTo>
                    <a:pt x="61" y="177"/>
                  </a:lnTo>
                  <a:lnTo>
                    <a:pt x="62" y="179"/>
                  </a:lnTo>
                  <a:lnTo>
                    <a:pt x="64" y="180"/>
                  </a:lnTo>
                  <a:lnTo>
                    <a:pt x="67" y="181"/>
                  </a:lnTo>
                  <a:lnTo>
                    <a:pt x="70" y="181"/>
                  </a:lnTo>
                  <a:lnTo>
                    <a:pt x="72" y="180"/>
                  </a:lnTo>
                  <a:lnTo>
                    <a:pt x="75" y="178"/>
                  </a:lnTo>
                  <a:lnTo>
                    <a:pt x="77" y="174"/>
                  </a:lnTo>
                  <a:lnTo>
                    <a:pt x="78" y="170"/>
                  </a:lnTo>
                  <a:lnTo>
                    <a:pt x="82" y="161"/>
                  </a:lnTo>
                  <a:lnTo>
                    <a:pt x="86" y="150"/>
                  </a:lnTo>
                  <a:lnTo>
                    <a:pt x="88" y="144"/>
                  </a:lnTo>
                  <a:lnTo>
                    <a:pt x="90" y="139"/>
                  </a:lnTo>
                  <a:lnTo>
                    <a:pt x="93" y="134"/>
                  </a:lnTo>
                  <a:lnTo>
                    <a:pt x="96" y="129"/>
                  </a:lnTo>
                  <a:lnTo>
                    <a:pt x="100" y="124"/>
                  </a:lnTo>
                  <a:lnTo>
                    <a:pt x="104" y="121"/>
                  </a:lnTo>
                  <a:lnTo>
                    <a:pt x="103" y="130"/>
                  </a:lnTo>
                  <a:lnTo>
                    <a:pt x="102" y="140"/>
                  </a:lnTo>
                  <a:lnTo>
                    <a:pt x="103" y="151"/>
                  </a:lnTo>
                  <a:lnTo>
                    <a:pt x="103" y="157"/>
                  </a:lnTo>
                  <a:lnTo>
                    <a:pt x="105" y="163"/>
                  </a:lnTo>
                  <a:lnTo>
                    <a:pt x="107" y="168"/>
                  </a:lnTo>
                  <a:lnTo>
                    <a:pt x="109" y="173"/>
                  </a:lnTo>
                  <a:lnTo>
                    <a:pt x="113" y="177"/>
                  </a:lnTo>
                  <a:lnTo>
                    <a:pt x="115" y="179"/>
                  </a:lnTo>
                  <a:lnTo>
                    <a:pt x="117" y="181"/>
                  </a:lnTo>
                  <a:lnTo>
                    <a:pt x="123" y="183"/>
                  </a:lnTo>
                  <a:lnTo>
                    <a:pt x="126" y="184"/>
                  </a:lnTo>
                  <a:lnTo>
                    <a:pt x="129" y="184"/>
                  </a:lnTo>
                  <a:lnTo>
                    <a:pt x="134" y="185"/>
                  </a:lnTo>
                  <a:lnTo>
                    <a:pt x="138" y="184"/>
                  </a:lnTo>
                  <a:lnTo>
                    <a:pt x="144" y="182"/>
                  </a:lnTo>
                  <a:lnTo>
                    <a:pt x="147" y="180"/>
                  </a:lnTo>
                  <a:lnTo>
                    <a:pt x="149" y="178"/>
                  </a:lnTo>
                  <a:lnTo>
                    <a:pt x="152" y="176"/>
                  </a:lnTo>
                  <a:lnTo>
                    <a:pt x="154" y="173"/>
                  </a:lnTo>
                  <a:lnTo>
                    <a:pt x="156" y="174"/>
                  </a:lnTo>
                  <a:lnTo>
                    <a:pt x="159" y="175"/>
                  </a:lnTo>
                  <a:lnTo>
                    <a:pt x="166" y="175"/>
                  </a:lnTo>
                  <a:lnTo>
                    <a:pt x="170" y="174"/>
                  </a:lnTo>
                  <a:lnTo>
                    <a:pt x="174" y="174"/>
                  </a:lnTo>
                  <a:lnTo>
                    <a:pt x="177" y="173"/>
                  </a:lnTo>
                  <a:lnTo>
                    <a:pt x="180" y="171"/>
                  </a:lnTo>
                  <a:lnTo>
                    <a:pt x="172" y="198"/>
                  </a:lnTo>
                  <a:lnTo>
                    <a:pt x="154" y="257"/>
                  </a:lnTo>
                  <a:lnTo>
                    <a:pt x="144" y="292"/>
                  </a:lnTo>
                  <a:lnTo>
                    <a:pt x="134" y="326"/>
                  </a:lnTo>
                  <a:lnTo>
                    <a:pt x="127" y="358"/>
                  </a:lnTo>
                  <a:lnTo>
                    <a:pt x="124" y="371"/>
                  </a:lnTo>
                  <a:lnTo>
                    <a:pt x="122" y="383"/>
                  </a:lnTo>
                  <a:lnTo>
                    <a:pt x="120" y="394"/>
                  </a:lnTo>
                  <a:lnTo>
                    <a:pt x="117" y="410"/>
                  </a:lnTo>
                  <a:lnTo>
                    <a:pt x="116" y="420"/>
                  </a:lnTo>
                  <a:lnTo>
                    <a:pt x="115" y="430"/>
                  </a:lnTo>
                  <a:lnTo>
                    <a:pt x="114" y="451"/>
                  </a:lnTo>
                  <a:lnTo>
                    <a:pt x="115" y="461"/>
                  </a:lnTo>
                  <a:lnTo>
                    <a:pt x="116" y="467"/>
                  </a:lnTo>
                  <a:lnTo>
                    <a:pt x="116" y="471"/>
                  </a:lnTo>
                  <a:lnTo>
                    <a:pt x="118" y="476"/>
                  </a:lnTo>
                  <a:lnTo>
                    <a:pt x="119" y="481"/>
                  </a:lnTo>
                  <a:lnTo>
                    <a:pt x="120" y="485"/>
                  </a:lnTo>
                  <a:lnTo>
                    <a:pt x="122" y="489"/>
                  </a:lnTo>
                  <a:lnTo>
                    <a:pt x="124" y="492"/>
                  </a:lnTo>
                  <a:lnTo>
                    <a:pt x="127" y="495"/>
                  </a:lnTo>
                  <a:lnTo>
                    <a:pt x="130" y="498"/>
                  </a:lnTo>
                  <a:lnTo>
                    <a:pt x="133" y="501"/>
                  </a:lnTo>
                  <a:lnTo>
                    <a:pt x="137" y="503"/>
                  </a:lnTo>
                  <a:lnTo>
                    <a:pt x="140" y="504"/>
                  </a:lnTo>
                  <a:lnTo>
                    <a:pt x="145" y="505"/>
                  </a:lnTo>
                  <a:lnTo>
                    <a:pt x="150" y="505"/>
                  </a:lnTo>
                  <a:lnTo>
                    <a:pt x="161" y="504"/>
                  </a:lnTo>
                  <a:lnTo>
                    <a:pt x="165" y="503"/>
                  </a:lnTo>
                  <a:lnTo>
                    <a:pt x="170" y="502"/>
                  </a:lnTo>
                  <a:lnTo>
                    <a:pt x="174" y="500"/>
                  </a:lnTo>
                  <a:lnTo>
                    <a:pt x="178" y="498"/>
                  </a:lnTo>
                  <a:lnTo>
                    <a:pt x="182" y="495"/>
                  </a:lnTo>
                  <a:lnTo>
                    <a:pt x="186" y="492"/>
                  </a:lnTo>
                  <a:lnTo>
                    <a:pt x="193" y="486"/>
                  </a:lnTo>
                  <a:lnTo>
                    <a:pt x="200" y="478"/>
                  </a:lnTo>
                  <a:lnTo>
                    <a:pt x="206" y="470"/>
                  </a:lnTo>
                  <a:lnTo>
                    <a:pt x="211" y="461"/>
                  </a:lnTo>
                  <a:lnTo>
                    <a:pt x="216" y="451"/>
                  </a:lnTo>
                  <a:lnTo>
                    <a:pt x="220" y="441"/>
                  </a:lnTo>
                  <a:lnTo>
                    <a:pt x="224" y="431"/>
                  </a:lnTo>
                  <a:lnTo>
                    <a:pt x="227" y="421"/>
                  </a:lnTo>
                  <a:lnTo>
                    <a:pt x="229" y="411"/>
                  </a:lnTo>
                  <a:lnTo>
                    <a:pt x="231" y="402"/>
                  </a:lnTo>
                  <a:lnTo>
                    <a:pt x="233" y="384"/>
                  </a:lnTo>
                  <a:lnTo>
                    <a:pt x="234" y="366"/>
                  </a:lnTo>
                  <a:lnTo>
                    <a:pt x="235" y="348"/>
                  </a:lnTo>
                  <a:lnTo>
                    <a:pt x="234" y="330"/>
                  </a:lnTo>
                  <a:lnTo>
                    <a:pt x="233" y="312"/>
                  </a:lnTo>
                  <a:lnTo>
                    <a:pt x="232" y="294"/>
                  </a:lnTo>
                  <a:lnTo>
                    <a:pt x="230" y="277"/>
                  </a:lnTo>
                  <a:lnTo>
                    <a:pt x="228" y="261"/>
                  </a:lnTo>
                  <a:lnTo>
                    <a:pt x="225" y="245"/>
                  </a:lnTo>
                  <a:lnTo>
                    <a:pt x="222" y="230"/>
                  </a:lnTo>
                  <a:lnTo>
                    <a:pt x="219" y="217"/>
                  </a:lnTo>
                  <a:lnTo>
                    <a:pt x="216" y="205"/>
                  </a:lnTo>
                  <a:lnTo>
                    <a:pt x="212" y="194"/>
                  </a:lnTo>
                  <a:lnTo>
                    <a:pt x="209" y="184"/>
                  </a:lnTo>
                  <a:lnTo>
                    <a:pt x="205" y="176"/>
                  </a:lnTo>
                  <a:lnTo>
                    <a:pt x="202" y="170"/>
                  </a:lnTo>
                  <a:lnTo>
                    <a:pt x="201" y="168"/>
                  </a:lnTo>
                  <a:lnTo>
                    <a:pt x="199" y="167"/>
                  </a:lnTo>
                  <a:lnTo>
                    <a:pt x="205" y="146"/>
                  </a:lnTo>
                  <a:lnTo>
                    <a:pt x="208" y="143"/>
                  </a:lnTo>
                  <a:lnTo>
                    <a:pt x="211" y="139"/>
                  </a:lnTo>
                  <a:lnTo>
                    <a:pt x="217" y="131"/>
                  </a:lnTo>
                  <a:lnTo>
                    <a:pt x="223" y="121"/>
                  </a:lnTo>
                  <a:lnTo>
                    <a:pt x="229" y="111"/>
                  </a:lnTo>
                  <a:lnTo>
                    <a:pt x="235" y="100"/>
                  </a:lnTo>
                  <a:lnTo>
                    <a:pt x="240" y="89"/>
                  </a:lnTo>
                  <a:lnTo>
                    <a:pt x="246" y="78"/>
                  </a:lnTo>
                  <a:lnTo>
                    <a:pt x="250" y="66"/>
                  </a:lnTo>
                  <a:lnTo>
                    <a:pt x="254" y="55"/>
                  </a:lnTo>
                  <a:lnTo>
                    <a:pt x="258" y="44"/>
                  </a:lnTo>
                  <a:lnTo>
                    <a:pt x="260" y="34"/>
                  </a:lnTo>
                  <a:lnTo>
                    <a:pt x="261" y="25"/>
                  </a:lnTo>
                  <a:lnTo>
                    <a:pt x="261" y="17"/>
                  </a:lnTo>
                  <a:lnTo>
                    <a:pt x="261" y="13"/>
                  </a:lnTo>
                  <a:lnTo>
                    <a:pt x="260" y="10"/>
                  </a:lnTo>
                  <a:lnTo>
                    <a:pt x="259" y="7"/>
                  </a:lnTo>
                  <a:lnTo>
                    <a:pt x="258" y="5"/>
                  </a:lnTo>
                  <a:lnTo>
                    <a:pt x="256" y="3"/>
                  </a:lnTo>
                  <a:lnTo>
                    <a:pt x="253" y="1"/>
                  </a:lnTo>
                  <a:lnTo>
                    <a:pt x="251" y="0"/>
                  </a:lnTo>
                  <a:lnTo>
                    <a:pt x="248" y="0"/>
                  </a:lnTo>
                  <a:lnTo>
                    <a:pt x="246" y="0"/>
                  </a:lnTo>
                  <a:lnTo>
                    <a:pt x="244" y="1"/>
                  </a:lnTo>
                  <a:lnTo>
                    <a:pt x="239" y="5"/>
                  </a:lnTo>
                  <a:lnTo>
                    <a:pt x="237" y="8"/>
                  </a:lnTo>
                  <a:lnTo>
                    <a:pt x="235" y="11"/>
                  </a:lnTo>
                  <a:lnTo>
                    <a:pt x="231" y="18"/>
                  </a:lnTo>
                  <a:lnTo>
                    <a:pt x="227" y="27"/>
                  </a:lnTo>
                  <a:lnTo>
                    <a:pt x="219" y="49"/>
                  </a:lnTo>
                  <a:lnTo>
                    <a:pt x="216" y="60"/>
                  </a:lnTo>
                  <a:lnTo>
                    <a:pt x="212" y="72"/>
                  </a:lnTo>
                  <a:lnTo>
                    <a:pt x="206" y="95"/>
                  </a:lnTo>
                  <a:lnTo>
                    <a:pt x="200" y="117"/>
                  </a:lnTo>
                  <a:lnTo>
                    <a:pt x="194" y="133"/>
                  </a:lnTo>
                  <a:close/>
                  <a:moveTo>
                    <a:pt x="28" y="90"/>
                  </a:moveTo>
                  <a:lnTo>
                    <a:pt x="35" y="80"/>
                  </a:lnTo>
                  <a:lnTo>
                    <a:pt x="37" y="77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40" y="77"/>
                  </a:lnTo>
                  <a:lnTo>
                    <a:pt x="40" y="79"/>
                  </a:lnTo>
                  <a:lnTo>
                    <a:pt x="39" y="84"/>
                  </a:lnTo>
                  <a:lnTo>
                    <a:pt x="37" y="91"/>
                  </a:lnTo>
                  <a:lnTo>
                    <a:pt x="36" y="94"/>
                  </a:lnTo>
                  <a:lnTo>
                    <a:pt x="35" y="97"/>
                  </a:lnTo>
                  <a:lnTo>
                    <a:pt x="28" y="106"/>
                  </a:lnTo>
                  <a:lnTo>
                    <a:pt x="25" y="109"/>
                  </a:lnTo>
                  <a:lnTo>
                    <a:pt x="23" y="111"/>
                  </a:lnTo>
                  <a:lnTo>
                    <a:pt x="21" y="113"/>
                  </a:lnTo>
                  <a:lnTo>
                    <a:pt x="20" y="113"/>
                  </a:lnTo>
                  <a:lnTo>
                    <a:pt x="21" y="106"/>
                  </a:lnTo>
                  <a:lnTo>
                    <a:pt x="23" y="100"/>
                  </a:lnTo>
                  <a:lnTo>
                    <a:pt x="28" y="90"/>
                  </a:lnTo>
                  <a:close/>
                  <a:moveTo>
                    <a:pt x="173" y="83"/>
                  </a:moveTo>
                  <a:lnTo>
                    <a:pt x="174" y="83"/>
                  </a:lnTo>
                  <a:lnTo>
                    <a:pt x="175" y="85"/>
                  </a:lnTo>
                  <a:lnTo>
                    <a:pt x="174" y="92"/>
                  </a:lnTo>
                  <a:lnTo>
                    <a:pt x="171" y="103"/>
                  </a:lnTo>
                  <a:lnTo>
                    <a:pt x="168" y="115"/>
                  </a:lnTo>
                  <a:lnTo>
                    <a:pt x="163" y="127"/>
                  </a:lnTo>
                  <a:lnTo>
                    <a:pt x="159" y="137"/>
                  </a:lnTo>
                  <a:lnTo>
                    <a:pt x="157" y="141"/>
                  </a:lnTo>
                  <a:lnTo>
                    <a:pt x="156" y="144"/>
                  </a:lnTo>
                  <a:lnTo>
                    <a:pt x="154" y="146"/>
                  </a:lnTo>
                  <a:lnTo>
                    <a:pt x="153" y="146"/>
                  </a:lnTo>
                  <a:lnTo>
                    <a:pt x="152" y="145"/>
                  </a:lnTo>
                  <a:lnTo>
                    <a:pt x="152" y="142"/>
                  </a:lnTo>
                  <a:lnTo>
                    <a:pt x="153" y="135"/>
                  </a:lnTo>
                  <a:lnTo>
                    <a:pt x="155" y="125"/>
                  </a:lnTo>
                  <a:lnTo>
                    <a:pt x="157" y="114"/>
                  </a:lnTo>
                  <a:lnTo>
                    <a:pt x="161" y="103"/>
                  </a:lnTo>
                  <a:lnTo>
                    <a:pt x="165" y="94"/>
                  </a:lnTo>
                  <a:lnTo>
                    <a:pt x="167" y="90"/>
                  </a:lnTo>
                  <a:lnTo>
                    <a:pt x="169" y="86"/>
                  </a:lnTo>
                  <a:lnTo>
                    <a:pt x="171" y="84"/>
                  </a:lnTo>
                  <a:lnTo>
                    <a:pt x="173" y="83"/>
                  </a:lnTo>
                  <a:close/>
                  <a:moveTo>
                    <a:pt x="246" y="34"/>
                  </a:moveTo>
                  <a:lnTo>
                    <a:pt x="243" y="44"/>
                  </a:lnTo>
                  <a:lnTo>
                    <a:pt x="240" y="53"/>
                  </a:lnTo>
                  <a:lnTo>
                    <a:pt x="235" y="67"/>
                  </a:lnTo>
                  <a:lnTo>
                    <a:pt x="232" y="72"/>
                  </a:lnTo>
                  <a:lnTo>
                    <a:pt x="230" y="75"/>
                  </a:lnTo>
                  <a:lnTo>
                    <a:pt x="228" y="77"/>
                  </a:lnTo>
                  <a:lnTo>
                    <a:pt x="227" y="77"/>
                  </a:lnTo>
                  <a:lnTo>
                    <a:pt x="227" y="76"/>
                  </a:lnTo>
                  <a:lnTo>
                    <a:pt x="236" y="49"/>
                  </a:lnTo>
                  <a:lnTo>
                    <a:pt x="242" y="32"/>
                  </a:lnTo>
                  <a:lnTo>
                    <a:pt x="242" y="30"/>
                  </a:lnTo>
                  <a:lnTo>
                    <a:pt x="243" y="28"/>
                  </a:lnTo>
                  <a:lnTo>
                    <a:pt x="244" y="27"/>
                  </a:lnTo>
                  <a:lnTo>
                    <a:pt x="245" y="27"/>
                  </a:lnTo>
                  <a:lnTo>
                    <a:pt x="246" y="27"/>
                  </a:lnTo>
                  <a:lnTo>
                    <a:pt x="247" y="29"/>
                  </a:lnTo>
                  <a:lnTo>
                    <a:pt x="247" y="31"/>
                  </a:lnTo>
                  <a:lnTo>
                    <a:pt x="246" y="34"/>
                  </a:lnTo>
                  <a:close/>
                  <a:moveTo>
                    <a:pt x="191" y="192"/>
                  </a:moveTo>
                  <a:lnTo>
                    <a:pt x="195" y="198"/>
                  </a:lnTo>
                  <a:lnTo>
                    <a:pt x="198" y="206"/>
                  </a:lnTo>
                  <a:lnTo>
                    <a:pt x="204" y="227"/>
                  </a:lnTo>
                  <a:lnTo>
                    <a:pt x="207" y="239"/>
                  </a:lnTo>
                  <a:lnTo>
                    <a:pt x="209" y="252"/>
                  </a:lnTo>
                  <a:lnTo>
                    <a:pt x="213" y="281"/>
                  </a:lnTo>
                  <a:lnTo>
                    <a:pt x="215" y="295"/>
                  </a:lnTo>
                  <a:lnTo>
                    <a:pt x="216" y="310"/>
                  </a:lnTo>
                  <a:lnTo>
                    <a:pt x="218" y="340"/>
                  </a:lnTo>
                  <a:lnTo>
                    <a:pt x="218" y="354"/>
                  </a:lnTo>
                  <a:lnTo>
                    <a:pt x="218" y="367"/>
                  </a:lnTo>
                  <a:lnTo>
                    <a:pt x="217" y="380"/>
                  </a:lnTo>
                  <a:lnTo>
                    <a:pt x="215" y="392"/>
                  </a:lnTo>
                  <a:lnTo>
                    <a:pt x="213" y="403"/>
                  </a:lnTo>
                  <a:lnTo>
                    <a:pt x="210" y="414"/>
                  </a:lnTo>
                  <a:lnTo>
                    <a:pt x="207" y="425"/>
                  </a:lnTo>
                  <a:lnTo>
                    <a:pt x="204" y="434"/>
                  </a:lnTo>
                  <a:lnTo>
                    <a:pt x="200" y="444"/>
                  </a:lnTo>
                  <a:lnTo>
                    <a:pt x="196" y="452"/>
                  </a:lnTo>
                  <a:lnTo>
                    <a:pt x="192" y="460"/>
                  </a:lnTo>
                  <a:lnTo>
                    <a:pt x="187" y="467"/>
                  </a:lnTo>
                  <a:lnTo>
                    <a:pt x="183" y="473"/>
                  </a:lnTo>
                  <a:lnTo>
                    <a:pt x="178" y="479"/>
                  </a:lnTo>
                  <a:lnTo>
                    <a:pt x="173" y="483"/>
                  </a:lnTo>
                  <a:lnTo>
                    <a:pt x="168" y="487"/>
                  </a:lnTo>
                  <a:lnTo>
                    <a:pt x="165" y="488"/>
                  </a:lnTo>
                  <a:lnTo>
                    <a:pt x="163" y="489"/>
                  </a:lnTo>
                  <a:lnTo>
                    <a:pt x="158" y="491"/>
                  </a:lnTo>
                  <a:lnTo>
                    <a:pt x="153" y="491"/>
                  </a:lnTo>
                  <a:lnTo>
                    <a:pt x="147" y="491"/>
                  </a:lnTo>
                  <a:lnTo>
                    <a:pt x="144" y="490"/>
                  </a:lnTo>
                  <a:lnTo>
                    <a:pt x="142" y="488"/>
                  </a:lnTo>
                  <a:lnTo>
                    <a:pt x="139" y="486"/>
                  </a:lnTo>
                  <a:lnTo>
                    <a:pt x="137" y="483"/>
                  </a:lnTo>
                  <a:lnTo>
                    <a:pt x="135" y="479"/>
                  </a:lnTo>
                  <a:lnTo>
                    <a:pt x="133" y="475"/>
                  </a:lnTo>
                  <a:lnTo>
                    <a:pt x="132" y="470"/>
                  </a:lnTo>
                  <a:lnTo>
                    <a:pt x="131" y="464"/>
                  </a:lnTo>
                  <a:lnTo>
                    <a:pt x="130" y="458"/>
                  </a:lnTo>
                  <a:lnTo>
                    <a:pt x="130" y="452"/>
                  </a:lnTo>
                  <a:lnTo>
                    <a:pt x="130" y="437"/>
                  </a:lnTo>
                  <a:lnTo>
                    <a:pt x="131" y="420"/>
                  </a:lnTo>
                  <a:lnTo>
                    <a:pt x="134" y="401"/>
                  </a:lnTo>
                  <a:lnTo>
                    <a:pt x="137" y="380"/>
                  </a:lnTo>
                  <a:lnTo>
                    <a:pt x="142" y="358"/>
                  </a:lnTo>
                  <a:lnTo>
                    <a:pt x="147" y="334"/>
                  </a:lnTo>
                  <a:lnTo>
                    <a:pt x="155" y="308"/>
                  </a:lnTo>
                  <a:lnTo>
                    <a:pt x="163" y="281"/>
                  </a:lnTo>
                  <a:lnTo>
                    <a:pt x="171" y="252"/>
                  </a:lnTo>
                  <a:lnTo>
                    <a:pt x="181" y="223"/>
                  </a:lnTo>
                  <a:lnTo>
                    <a:pt x="191" y="1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1561" y="289"/>
              <a:ext cx="273" cy="39"/>
            </a:xfrm>
            <a:custGeom>
              <a:avLst/>
              <a:gdLst/>
              <a:ahLst/>
              <a:cxnLst>
                <a:cxn ang="0">
                  <a:pos x="16" y="11"/>
                </a:cxn>
                <a:cxn ang="0">
                  <a:pos x="12" y="12"/>
                </a:cxn>
                <a:cxn ang="0">
                  <a:pos x="8" y="14"/>
                </a:cxn>
                <a:cxn ang="0">
                  <a:pos x="5" y="16"/>
                </a:cxn>
                <a:cxn ang="0">
                  <a:pos x="3" y="19"/>
                </a:cxn>
                <a:cxn ang="0">
                  <a:pos x="1" y="21"/>
                </a:cxn>
                <a:cxn ang="0">
                  <a:pos x="0" y="24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1" y="31"/>
                </a:cxn>
                <a:cxn ang="0">
                  <a:pos x="4" y="35"/>
                </a:cxn>
                <a:cxn ang="0">
                  <a:pos x="6" y="37"/>
                </a:cxn>
                <a:cxn ang="0">
                  <a:pos x="9" y="39"/>
                </a:cxn>
                <a:cxn ang="0">
                  <a:pos x="12" y="39"/>
                </a:cxn>
                <a:cxn ang="0">
                  <a:pos x="16" y="38"/>
                </a:cxn>
                <a:cxn ang="0">
                  <a:pos x="27" y="35"/>
                </a:cxn>
                <a:cxn ang="0">
                  <a:pos x="46" y="32"/>
                </a:cxn>
                <a:cxn ang="0">
                  <a:pos x="72" y="28"/>
                </a:cxn>
                <a:cxn ang="0">
                  <a:pos x="103" y="25"/>
                </a:cxn>
                <a:cxn ang="0">
                  <a:pos x="121" y="23"/>
                </a:cxn>
                <a:cxn ang="0">
                  <a:pos x="139" y="22"/>
                </a:cxn>
                <a:cxn ang="0">
                  <a:pos x="158" y="22"/>
                </a:cxn>
                <a:cxn ang="0">
                  <a:pos x="178" y="22"/>
                </a:cxn>
                <a:cxn ang="0">
                  <a:pos x="198" y="22"/>
                </a:cxn>
                <a:cxn ang="0">
                  <a:pos x="219" y="23"/>
                </a:cxn>
                <a:cxn ang="0">
                  <a:pos x="240" y="25"/>
                </a:cxn>
                <a:cxn ang="0">
                  <a:pos x="262" y="28"/>
                </a:cxn>
                <a:cxn ang="0">
                  <a:pos x="264" y="28"/>
                </a:cxn>
                <a:cxn ang="0">
                  <a:pos x="268" y="26"/>
                </a:cxn>
                <a:cxn ang="0">
                  <a:pos x="270" y="25"/>
                </a:cxn>
                <a:cxn ang="0">
                  <a:pos x="272" y="23"/>
                </a:cxn>
                <a:cxn ang="0">
                  <a:pos x="273" y="21"/>
                </a:cxn>
                <a:cxn ang="0">
                  <a:pos x="273" y="19"/>
                </a:cxn>
                <a:cxn ang="0">
                  <a:pos x="273" y="15"/>
                </a:cxn>
                <a:cxn ang="0">
                  <a:pos x="272" y="12"/>
                </a:cxn>
                <a:cxn ang="0">
                  <a:pos x="270" y="10"/>
                </a:cxn>
                <a:cxn ang="0">
                  <a:pos x="268" y="8"/>
                </a:cxn>
                <a:cxn ang="0">
                  <a:pos x="264" y="6"/>
                </a:cxn>
                <a:cxn ang="0">
                  <a:pos x="262" y="5"/>
                </a:cxn>
                <a:cxn ang="0">
                  <a:pos x="244" y="3"/>
                </a:cxn>
                <a:cxn ang="0">
                  <a:pos x="225" y="2"/>
                </a:cxn>
                <a:cxn ang="0">
                  <a:pos x="206" y="1"/>
                </a:cxn>
                <a:cxn ang="0">
                  <a:pos x="187" y="0"/>
                </a:cxn>
                <a:cxn ang="0">
                  <a:pos x="167" y="0"/>
                </a:cxn>
                <a:cxn ang="0">
                  <a:pos x="148" y="1"/>
                </a:cxn>
                <a:cxn ang="0">
                  <a:pos x="129" y="1"/>
                </a:cxn>
                <a:cxn ang="0">
                  <a:pos x="111" y="2"/>
                </a:cxn>
                <a:cxn ang="0">
                  <a:pos x="77" y="4"/>
                </a:cxn>
                <a:cxn ang="0">
                  <a:pos x="49" y="7"/>
                </a:cxn>
                <a:cxn ang="0">
                  <a:pos x="28" y="9"/>
                </a:cxn>
                <a:cxn ang="0">
                  <a:pos x="16" y="11"/>
                </a:cxn>
              </a:cxnLst>
              <a:rect l="0" t="0" r="r" b="b"/>
              <a:pathLst>
                <a:path w="273" h="39">
                  <a:moveTo>
                    <a:pt x="16" y="11"/>
                  </a:moveTo>
                  <a:lnTo>
                    <a:pt x="12" y="12"/>
                  </a:lnTo>
                  <a:lnTo>
                    <a:pt x="8" y="14"/>
                  </a:lnTo>
                  <a:lnTo>
                    <a:pt x="5" y="16"/>
                  </a:lnTo>
                  <a:lnTo>
                    <a:pt x="3" y="19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2" y="39"/>
                  </a:lnTo>
                  <a:lnTo>
                    <a:pt x="16" y="38"/>
                  </a:lnTo>
                  <a:lnTo>
                    <a:pt x="27" y="35"/>
                  </a:lnTo>
                  <a:lnTo>
                    <a:pt x="46" y="32"/>
                  </a:lnTo>
                  <a:lnTo>
                    <a:pt x="72" y="28"/>
                  </a:lnTo>
                  <a:lnTo>
                    <a:pt x="103" y="25"/>
                  </a:lnTo>
                  <a:lnTo>
                    <a:pt x="121" y="23"/>
                  </a:lnTo>
                  <a:lnTo>
                    <a:pt x="139" y="22"/>
                  </a:lnTo>
                  <a:lnTo>
                    <a:pt x="158" y="22"/>
                  </a:lnTo>
                  <a:lnTo>
                    <a:pt x="178" y="22"/>
                  </a:lnTo>
                  <a:lnTo>
                    <a:pt x="198" y="22"/>
                  </a:lnTo>
                  <a:lnTo>
                    <a:pt x="219" y="23"/>
                  </a:lnTo>
                  <a:lnTo>
                    <a:pt x="240" y="25"/>
                  </a:lnTo>
                  <a:lnTo>
                    <a:pt x="262" y="28"/>
                  </a:lnTo>
                  <a:lnTo>
                    <a:pt x="264" y="28"/>
                  </a:lnTo>
                  <a:lnTo>
                    <a:pt x="268" y="26"/>
                  </a:lnTo>
                  <a:lnTo>
                    <a:pt x="270" y="25"/>
                  </a:lnTo>
                  <a:lnTo>
                    <a:pt x="272" y="23"/>
                  </a:lnTo>
                  <a:lnTo>
                    <a:pt x="273" y="21"/>
                  </a:lnTo>
                  <a:lnTo>
                    <a:pt x="273" y="19"/>
                  </a:lnTo>
                  <a:lnTo>
                    <a:pt x="273" y="15"/>
                  </a:lnTo>
                  <a:lnTo>
                    <a:pt x="272" y="12"/>
                  </a:lnTo>
                  <a:lnTo>
                    <a:pt x="270" y="10"/>
                  </a:lnTo>
                  <a:lnTo>
                    <a:pt x="268" y="8"/>
                  </a:lnTo>
                  <a:lnTo>
                    <a:pt x="264" y="6"/>
                  </a:lnTo>
                  <a:lnTo>
                    <a:pt x="262" y="5"/>
                  </a:lnTo>
                  <a:lnTo>
                    <a:pt x="244" y="3"/>
                  </a:lnTo>
                  <a:lnTo>
                    <a:pt x="225" y="2"/>
                  </a:lnTo>
                  <a:lnTo>
                    <a:pt x="206" y="1"/>
                  </a:lnTo>
                  <a:lnTo>
                    <a:pt x="187" y="0"/>
                  </a:lnTo>
                  <a:lnTo>
                    <a:pt x="167" y="0"/>
                  </a:lnTo>
                  <a:lnTo>
                    <a:pt x="148" y="1"/>
                  </a:lnTo>
                  <a:lnTo>
                    <a:pt x="129" y="1"/>
                  </a:lnTo>
                  <a:lnTo>
                    <a:pt x="111" y="2"/>
                  </a:lnTo>
                  <a:lnTo>
                    <a:pt x="77" y="4"/>
                  </a:lnTo>
                  <a:lnTo>
                    <a:pt x="49" y="7"/>
                  </a:lnTo>
                  <a:lnTo>
                    <a:pt x="28" y="9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1582" y="241"/>
              <a:ext cx="24" cy="30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4" y="15"/>
                </a:cxn>
                <a:cxn ang="0">
                  <a:pos x="24" y="18"/>
                </a:cxn>
                <a:cxn ang="0">
                  <a:pos x="24" y="21"/>
                </a:cxn>
                <a:cxn ang="0">
                  <a:pos x="23" y="24"/>
                </a:cxn>
                <a:cxn ang="0">
                  <a:pos x="21" y="26"/>
                </a:cxn>
                <a:cxn ang="0">
                  <a:pos x="19" y="28"/>
                </a:cxn>
                <a:cxn ang="0">
                  <a:pos x="17" y="29"/>
                </a:cxn>
                <a:cxn ang="0">
                  <a:pos x="15" y="30"/>
                </a:cxn>
                <a:cxn ang="0">
                  <a:pos x="13" y="30"/>
                </a:cxn>
                <a:cxn ang="0">
                  <a:pos x="10" y="30"/>
                </a:cxn>
                <a:cxn ang="0">
                  <a:pos x="8" y="29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6" y="1"/>
                </a:cxn>
                <a:cxn ang="0">
                  <a:pos x="18" y="3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3" y="9"/>
                </a:cxn>
                <a:cxn ang="0">
                  <a:pos x="24" y="12"/>
                </a:cxn>
              </a:cxnLst>
              <a:rect l="0" t="0" r="r" b="b"/>
              <a:pathLst>
                <a:path w="24" h="30">
                  <a:moveTo>
                    <a:pt x="24" y="12"/>
                  </a:moveTo>
                  <a:lnTo>
                    <a:pt x="24" y="15"/>
                  </a:lnTo>
                  <a:lnTo>
                    <a:pt x="24" y="18"/>
                  </a:lnTo>
                  <a:lnTo>
                    <a:pt x="24" y="21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19" y="28"/>
                  </a:lnTo>
                  <a:lnTo>
                    <a:pt x="17" y="29"/>
                  </a:lnTo>
                  <a:lnTo>
                    <a:pt x="15" y="30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8" y="29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3" y="9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 noEditPoints="1"/>
            </p:cNvSpPr>
            <p:nvPr/>
          </p:nvSpPr>
          <p:spPr bwMode="auto">
            <a:xfrm>
              <a:off x="1526" y="248"/>
              <a:ext cx="425" cy="182"/>
            </a:xfrm>
            <a:custGeom>
              <a:avLst/>
              <a:gdLst/>
              <a:ahLst/>
              <a:cxnLst>
                <a:cxn ang="0">
                  <a:pos x="418" y="162"/>
                </a:cxn>
                <a:cxn ang="0">
                  <a:pos x="397" y="146"/>
                </a:cxn>
                <a:cxn ang="0">
                  <a:pos x="360" y="129"/>
                </a:cxn>
                <a:cxn ang="0">
                  <a:pos x="304" y="115"/>
                </a:cxn>
                <a:cxn ang="0">
                  <a:pos x="232" y="109"/>
                </a:cxn>
                <a:cxn ang="0">
                  <a:pos x="165" y="116"/>
                </a:cxn>
                <a:cxn ang="0">
                  <a:pos x="159" y="88"/>
                </a:cxn>
                <a:cxn ang="0">
                  <a:pos x="156" y="69"/>
                </a:cxn>
                <a:cxn ang="0">
                  <a:pos x="149" y="63"/>
                </a:cxn>
                <a:cxn ang="0">
                  <a:pos x="137" y="66"/>
                </a:cxn>
                <a:cxn ang="0">
                  <a:pos x="113" y="100"/>
                </a:cxn>
                <a:cxn ang="0">
                  <a:pos x="84" y="143"/>
                </a:cxn>
                <a:cxn ang="0">
                  <a:pos x="80" y="136"/>
                </a:cxn>
                <a:cxn ang="0">
                  <a:pos x="81" y="98"/>
                </a:cxn>
                <a:cxn ang="0">
                  <a:pos x="99" y="19"/>
                </a:cxn>
                <a:cxn ang="0">
                  <a:pos x="102" y="4"/>
                </a:cxn>
                <a:cxn ang="0">
                  <a:pos x="95" y="0"/>
                </a:cxn>
                <a:cxn ang="0">
                  <a:pos x="87" y="6"/>
                </a:cxn>
                <a:cxn ang="0">
                  <a:pos x="52" y="93"/>
                </a:cxn>
                <a:cxn ang="0">
                  <a:pos x="29" y="140"/>
                </a:cxn>
                <a:cxn ang="0">
                  <a:pos x="17" y="154"/>
                </a:cxn>
                <a:cxn ang="0">
                  <a:pos x="21" y="122"/>
                </a:cxn>
                <a:cxn ang="0">
                  <a:pos x="21" y="105"/>
                </a:cxn>
                <a:cxn ang="0">
                  <a:pos x="14" y="103"/>
                </a:cxn>
                <a:cxn ang="0">
                  <a:pos x="7" y="109"/>
                </a:cxn>
                <a:cxn ang="0">
                  <a:pos x="1" y="141"/>
                </a:cxn>
                <a:cxn ang="0">
                  <a:pos x="3" y="171"/>
                </a:cxn>
                <a:cxn ang="0">
                  <a:pos x="11" y="179"/>
                </a:cxn>
                <a:cxn ang="0">
                  <a:pos x="24" y="178"/>
                </a:cxn>
                <a:cxn ang="0">
                  <a:pos x="40" y="159"/>
                </a:cxn>
                <a:cxn ang="0">
                  <a:pos x="60" y="128"/>
                </a:cxn>
                <a:cxn ang="0">
                  <a:pos x="66" y="149"/>
                </a:cxn>
                <a:cxn ang="0">
                  <a:pos x="76" y="160"/>
                </a:cxn>
                <a:cxn ang="0">
                  <a:pos x="88" y="161"/>
                </a:cxn>
                <a:cxn ang="0">
                  <a:pos x="103" y="152"/>
                </a:cxn>
                <a:cxn ang="0">
                  <a:pos x="114" y="157"/>
                </a:cxn>
                <a:cxn ang="0">
                  <a:pos x="128" y="162"/>
                </a:cxn>
                <a:cxn ang="0">
                  <a:pos x="147" y="156"/>
                </a:cxn>
                <a:cxn ang="0">
                  <a:pos x="157" y="136"/>
                </a:cxn>
                <a:cxn ang="0">
                  <a:pos x="182" y="131"/>
                </a:cxn>
                <a:cxn ang="0">
                  <a:pos x="262" y="127"/>
                </a:cxn>
                <a:cxn ang="0">
                  <a:pos x="318" y="133"/>
                </a:cxn>
                <a:cxn ang="0">
                  <a:pos x="367" y="148"/>
                </a:cxn>
                <a:cxn ang="0">
                  <a:pos x="396" y="165"/>
                </a:cxn>
                <a:cxn ang="0">
                  <a:pos x="414" y="181"/>
                </a:cxn>
                <a:cxn ang="0">
                  <a:pos x="423" y="181"/>
                </a:cxn>
                <a:cxn ang="0">
                  <a:pos x="425" y="173"/>
                </a:cxn>
                <a:cxn ang="0">
                  <a:pos x="117" y="131"/>
                </a:cxn>
                <a:cxn ang="0">
                  <a:pos x="133" y="98"/>
                </a:cxn>
                <a:cxn ang="0">
                  <a:pos x="141" y="92"/>
                </a:cxn>
              </a:cxnLst>
              <a:rect l="0" t="0" r="r" b="b"/>
              <a:pathLst>
                <a:path w="425" h="182">
                  <a:moveTo>
                    <a:pt x="425" y="173"/>
                  </a:moveTo>
                  <a:lnTo>
                    <a:pt x="424" y="170"/>
                  </a:lnTo>
                  <a:lnTo>
                    <a:pt x="421" y="166"/>
                  </a:lnTo>
                  <a:lnTo>
                    <a:pt x="418" y="162"/>
                  </a:lnTo>
                  <a:lnTo>
                    <a:pt x="414" y="158"/>
                  </a:lnTo>
                  <a:lnTo>
                    <a:pt x="410" y="154"/>
                  </a:lnTo>
                  <a:lnTo>
                    <a:pt x="404" y="150"/>
                  </a:lnTo>
                  <a:lnTo>
                    <a:pt x="397" y="146"/>
                  </a:lnTo>
                  <a:lnTo>
                    <a:pt x="390" y="141"/>
                  </a:lnTo>
                  <a:lnTo>
                    <a:pt x="381" y="137"/>
                  </a:lnTo>
                  <a:lnTo>
                    <a:pt x="371" y="133"/>
                  </a:lnTo>
                  <a:lnTo>
                    <a:pt x="360" y="129"/>
                  </a:lnTo>
                  <a:lnTo>
                    <a:pt x="348" y="125"/>
                  </a:lnTo>
                  <a:lnTo>
                    <a:pt x="335" y="122"/>
                  </a:lnTo>
                  <a:lnTo>
                    <a:pt x="320" y="118"/>
                  </a:lnTo>
                  <a:lnTo>
                    <a:pt x="304" y="115"/>
                  </a:lnTo>
                  <a:lnTo>
                    <a:pt x="287" y="113"/>
                  </a:lnTo>
                  <a:lnTo>
                    <a:pt x="272" y="111"/>
                  </a:lnTo>
                  <a:lnTo>
                    <a:pt x="258" y="110"/>
                  </a:lnTo>
                  <a:lnTo>
                    <a:pt x="232" y="109"/>
                  </a:lnTo>
                  <a:lnTo>
                    <a:pt x="221" y="109"/>
                  </a:lnTo>
                  <a:lnTo>
                    <a:pt x="210" y="110"/>
                  </a:lnTo>
                  <a:lnTo>
                    <a:pt x="191" y="112"/>
                  </a:lnTo>
                  <a:lnTo>
                    <a:pt x="165" y="116"/>
                  </a:lnTo>
                  <a:lnTo>
                    <a:pt x="159" y="117"/>
                  </a:lnTo>
                  <a:lnTo>
                    <a:pt x="157" y="117"/>
                  </a:lnTo>
                  <a:lnTo>
                    <a:pt x="158" y="97"/>
                  </a:lnTo>
                  <a:lnTo>
                    <a:pt x="159" y="88"/>
                  </a:lnTo>
                  <a:lnTo>
                    <a:pt x="158" y="79"/>
                  </a:lnTo>
                  <a:lnTo>
                    <a:pt x="158" y="75"/>
                  </a:lnTo>
                  <a:lnTo>
                    <a:pt x="157" y="72"/>
                  </a:lnTo>
                  <a:lnTo>
                    <a:pt x="156" y="69"/>
                  </a:lnTo>
                  <a:lnTo>
                    <a:pt x="154" y="66"/>
                  </a:lnTo>
                  <a:lnTo>
                    <a:pt x="153" y="65"/>
                  </a:lnTo>
                  <a:lnTo>
                    <a:pt x="152" y="64"/>
                  </a:lnTo>
                  <a:lnTo>
                    <a:pt x="149" y="63"/>
                  </a:lnTo>
                  <a:lnTo>
                    <a:pt x="146" y="62"/>
                  </a:lnTo>
                  <a:lnTo>
                    <a:pt x="142" y="62"/>
                  </a:lnTo>
                  <a:lnTo>
                    <a:pt x="140" y="63"/>
                  </a:lnTo>
                  <a:lnTo>
                    <a:pt x="137" y="66"/>
                  </a:lnTo>
                  <a:lnTo>
                    <a:pt x="134" y="70"/>
                  </a:lnTo>
                  <a:lnTo>
                    <a:pt x="130" y="74"/>
                  </a:lnTo>
                  <a:lnTo>
                    <a:pt x="122" y="86"/>
                  </a:lnTo>
                  <a:lnTo>
                    <a:pt x="113" y="100"/>
                  </a:lnTo>
                  <a:lnTo>
                    <a:pt x="96" y="127"/>
                  </a:lnTo>
                  <a:lnTo>
                    <a:pt x="87" y="141"/>
                  </a:lnTo>
                  <a:lnTo>
                    <a:pt x="86" y="143"/>
                  </a:lnTo>
                  <a:lnTo>
                    <a:pt x="84" y="143"/>
                  </a:lnTo>
                  <a:lnTo>
                    <a:pt x="83" y="142"/>
                  </a:lnTo>
                  <a:lnTo>
                    <a:pt x="82" y="141"/>
                  </a:lnTo>
                  <a:lnTo>
                    <a:pt x="81" y="139"/>
                  </a:lnTo>
                  <a:lnTo>
                    <a:pt x="80" y="136"/>
                  </a:lnTo>
                  <a:lnTo>
                    <a:pt x="80" y="133"/>
                  </a:lnTo>
                  <a:lnTo>
                    <a:pt x="79" y="130"/>
                  </a:lnTo>
                  <a:lnTo>
                    <a:pt x="79" y="115"/>
                  </a:lnTo>
                  <a:lnTo>
                    <a:pt x="81" y="98"/>
                  </a:lnTo>
                  <a:lnTo>
                    <a:pt x="84" y="78"/>
                  </a:lnTo>
                  <a:lnTo>
                    <a:pt x="89" y="55"/>
                  </a:lnTo>
                  <a:lnTo>
                    <a:pt x="96" y="32"/>
                  </a:lnTo>
                  <a:lnTo>
                    <a:pt x="99" y="19"/>
                  </a:lnTo>
                  <a:lnTo>
                    <a:pt x="101" y="14"/>
                  </a:lnTo>
                  <a:lnTo>
                    <a:pt x="102" y="10"/>
                  </a:lnTo>
                  <a:lnTo>
                    <a:pt x="102" y="6"/>
                  </a:lnTo>
                  <a:lnTo>
                    <a:pt x="102" y="4"/>
                  </a:lnTo>
                  <a:lnTo>
                    <a:pt x="101" y="2"/>
                  </a:lnTo>
                  <a:lnTo>
                    <a:pt x="100" y="1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1" y="1"/>
                  </a:lnTo>
                  <a:lnTo>
                    <a:pt x="89" y="2"/>
                  </a:lnTo>
                  <a:lnTo>
                    <a:pt x="87" y="6"/>
                  </a:lnTo>
                  <a:lnTo>
                    <a:pt x="86" y="8"/>
                  </a:lnTo>
                  <a:lnTo>
                    <a:pt x="80" y="26"/>
                  </a:lnTo>
                  <a:lnTo>
                    <a:pt x="63" y="68"/>
                  </a:lnTo>
                  <a:lnTo>
                    <a:pt x="52" y="93"/>
                  </a:lnTo>
                  <a:lnTo>
                    <a:pt x="47" y="106"/>
                  </a:lnTo>
                  <a:lnTo>
                    <a:pt x="41" y="118"/>
                  </a:lnTo>
                  <a:lnTo>
                    <a:pt x="35" y="129"/>
                  </a:lnTo>
                  <a:lnTo>
                    <a:pt x="29" y="140"/>
                  </a:lnTo>
                  <a:lnTo>
                    <a:pt x="24" y="150"/>
                  </a:lnTo>
                  <a:lnTo>
                    <a:pt x="18" y="158"/>
                  </a:lnTo>
                  <a:lnTo>
                    <a:pt x="18" y="156"/>
                  </a:lnTo>
                  <a:lnTo>
                    <a:pt x="17" y="154"/>
                  </a:lnTo>
                  <a:lnTo>
                    <a:pt x="18" y="147"/>
                  </a:lnTo>
                  <a:lnTo>
                    <a:pt x="18" y="139"/>
                  </a:lnTo>
                  <a:lnTo>
                    <a:pt x="20" y="131"/>
                  </a:lnTo>
                  <a:lnTo>
                    <a:pt x="21" y="122"/>
                  </a:lnTo>
                  <a:lnTo>
                    <a:pt x="22" y="114"/>
                  </a:lnTo>
                  <a:lnTo>
                    <a:pt x="22" y="108"/>
                  </a:lnTo>
                  <a:lnTo>
                    <a:pt x="22" y="106"/>
                  </a:lnTo>
                  <a:lnTo>
                    <a:pt x="21" y="105"/>
                  </a:lnTo>
                  <a:lnTo>
                    <a:pt x="20" y="103"/>
                  </a:lnTo>
                  <a:lnTo>
                    <a:pt x="18" y="103"/>
                  </a:lnTo>
                  <a:lnTo>
                    <a:pt x="16" y="102"/>
                  </a:lnTo>
                  <a:lnTo>
                    <a:pt x="14" y="103"/>
                  </a:lnTo>
                  <a:lnTo>
                    <a:pt x="12" y="104"/>
                  </a:lnTo>
                  <a:lnTo>
                    <a:pt x="10" y="105"/>
                  </a:lnTo>
                  <a:lnTo>
                    <a:pt x="8" y="107"/>
                  </a:lnTo>
                  <a:lnTo>
                    <a:pt x="7" y="109"/>
                  </a:lnTo>
                  <a:lnTo>
                    <a:pt x="6" y="113"/>
                  </a:lnTo>
                  <a:lnTo>
                    <a:pt x="4" y="121"/>
                  </a:lnTo>
                  <a:lnTo>
                    <a:pt x="3" y="130"/>
                  </a:lnTo>
                  <a:lnTo>
                    <a:pt x="1" y="141"/>
                  </a:lnTo>
                  <a:lnTo>
                    <a:pt x="0" y="152"/>
                  </a:lnTo>
                  <a:lnTo>
                    <a:pt x="1" y="163"/>
                  </a:lnTo>
                  <a:lnTo>
                    <a:pt x="2" y="167"/>
                  </a:lnTo>
                  <a:lnTo>
                    <a:pt x="3" y="171"/>
                  </a:lnTo>
                  <a:lnTo>
                    <a:pt x="5" y="175"/>
                  </a:lnTo>
                  <a:lnTo>
                    <a:pt x="8" y="177"/>
                  </a:lnTo>
                  <a:lnTo>
                    <a:pt x="10" y="178"/>
                  </a:lnTo>
                  <a:lnTo>
                    <a:pt x="11" y="179"/>
                  </a:lnTo>
                  <a:lnTo>
                    <a:pt x="15" y="180"/>
                  </a:lnTo>
                  <a:lnTo>
                    <a:pt x="18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8" y="175"/>
                  </a:lnTo>
                  <a:lnTo>
                    <a:pt x="31" y="172"/>
                  </a:lnTo>
                  <a:lnTo>
                    <a:pt x="34" y="168"/>
                  </a:lnTo>
                  <a:lnTo>
                    <a:pt x="40" y="159"/>
                  </a:lnTo>
                  <a:lnTo>
                    <a:pt x="46" y="147"/>
                  </a:lnTo>
                  <a:lnTo>
                    <a:pt x="60" y="119"/>
                  </a:lnTo>
                  <a:lnTo>
                    <a:pt x="59" y="122"/>
                  </a:lnTo>
                  <a:lnTo>
                    <a:pt x="60" y="128"/>
                  </a:lnTo>
                  <a:lnTo>
                    <a:pt x="61" y="135"/>
                  </a:lnTo>
                  <a:lnTo>
                    <a:pt x="63" y="142"/>
                  </a:lnTo>
                  <a:lnTo>
                    <a:pt x="65" y="146"/>
                  </a:lnTo>
                  <a:lnTo>
                    <a:pt x="66" y="149"/>
                  </a:lnTo>
                  <a:lnTo>
                    <a:pt x="68" y="152"/>
                  </a:lnTo>
                  <a:lnTo>
                    <a:pt x="71" y="155"/>
                  </a:lnTo>
                  <a:lnTo>
                    <a:pt x="73" y="158"/>
                  </a:lnTo>
                  <a:lnTo>
                    <a:pt x="76" y="160"/>
                  </a:lnTo>
                  <a:lnTo>
                    <a:pt x="80" y="161"/>
                  </a:lnTo>
                  <a:lnTo>
                    <a:pt x="83" y="162"/>
                  </a:lnTo>
                  <a:lnTo>
                    <a:pt x="86" y="162"/>
                  </a:lnTo>
                  <a:lnTo>
                    <a:pt x="88" y="161"/>
                  </a:lnTo>
                  <a:lnTo>
                    <a:pt x="92" y="160"/>
                  </a:lnTo>
                  <a:lnTo>
                    <a:pt x="96" y="158"/>
                  </a:lnTo>
                  <a:lnTo>
                    <a:pt x="99" y="156"/>
                  </a:lnTo>
                  <a:lnTo>
                    <a:pt x="103" y="152"/>
                  </a:lnTo>
                  <a:lnTo>
                    <a:pt x="104" y="150"/>
                  </a:lnTo>
                  <a:lnTo>
                    <a:pt x="105" y="150"/>
                  </a:lnTo>
                  <a:lnTo>
                    <a:pt x="109" y="152"/>
                  </a:lnTo>
                  <a:lnTo>
                    <a:pt x="114" y="157"/>
                  </a:lnTo>
                  <a:lnTo>
                    <a:pt x="117" y="159"/>
                  </a:lnTo>
                  <a:lnTo>
                    <a:pt x="121" y="161"/>
                  </a:lnTo>
                  <a:lnTo>
                    <a:pt x="124" y="162"/>
                  </a:lnTo>
                  <a:lnTo>
                    <a:pt x="128" y="162"/>
                  </a:lnTo>
                  <a:lnTo>
                    <a:pt x="135" y="162"/>
                  </a:lnTo>
                  <a:lnTo>
                    <a:pt x="140" y="161"/>
                  </a:lnTo>
                  <a:lnTo>
                    <a:pt x="144" y="159"/>
                  </a:lnTo>
                  <a:lnTo>
                    <a:pt x="147" y="156"/>
                  </a:lnTo>
                  <a:lnTo>
                    <a:pt x="149" y="152"/>
                  </a:lnTo>
                  <a:lnTo>
                    <a:pt x="151" y="148"/>
                  </a:lnTo>
                  <a:lnTo>
                    <a:pt x="155" y="137"/>
                  </a:lnTo>
                  <a:lnTo>
                    <a:pt x="157" y="136"/>
                  </a:lnTo>
                  <a:lnTo>
                    <a:pt x="159" y="135"/>
                  </a:lnTo>
                  <a:lnTo>
                    <a:pt x="168" y="133"/>
                  </a:lnTo>
                  <a:lnTo>
                    <a:pt x="174" y="132"/>
                  </a:lnTo>
                  <a:lnTo>
                    <a:pt x="182" y="131"/>
                  </a:lnTo>
                  <a:lnTo>
                    <a:pt x="198" y="129"/>
                  </a:lnTo>
                  <a:lnTo>
                    <a:pt x="218" y="128"/>
                  </a:lnTo>
                  <a:lnTo>
                    <a:pt x="239" y="127"/>
                  </a:lnTo>
                  <a:lnTo>
                    <a:pt x="262" y="127"/>
                  </a:lnTo>
                  <a:lnTo>
                    <a:pt x="273" y="128"/>
                  </a:lnTo>
                  <a:lnTo>
                    <a:pt x="284" y="129"/>
                  </a:lnTo>
                  <a:lnTo>
                    <a:pt x="302" y="131"/>
                  </a:lnTo>
                  <a:lnTo>
                    <a:pt x="318" y="133"/>
                  </a:lnTo>
                  <a:lnTo>
                    <a:pt x="332" y="136"/>
                  </a:lnTo>
                  <a:lnTo>
                    <a:pt x="345" y="140"/>
                  </a:lnTo>
                  <a:lnTo>
                    <a:pt x="357" y="144"/>
                  </a:lnTo>
                  <a:lnTo>
                    <a:pt x="367" y="148"/>
                  </a:lnTo>
                  <a:lnTo>
                    <a:pt x="376" y="152"/>
                  </a:lnTo>
                  <a:lnTo>
                    <a:pt x="384" y="156"/>
                  </a:lnTo>
                  <a:lnTo>
                    <a:pt x="390" y="161"/>
                  </a:lnTo>
                  <a:lnTo>
                    <a:pt x="396" y="165"/>
                  </a:lnTo>
                  <a:lnTo>
                    <a:pt x="401" y="168"/>
                  </a:lnTo>
                  <a:lnTo>
                    <a:pt x="405" y="172"/>
                  </a:lnTo>
                  <a:lnTo>
                    <a:pt x="411" y="177"/>
                  </a:lnTo>
                  <a:lnTo>
                    <a:pt x="414" y="181"/>
                  </a:lnTo>
                  <a:lnTo>
                    <a:pt x="417" y="182"/>
                  </a:lnTo>
                  <a:lnTo>
                    <a:pt x="419" y="182"/>
                  </a:lnTo>
                  <a:lnTo>
                    <a:pt x="421" y="182"/>
                  </a:lnTo>
                  <a:lnTo>
                    <a:pt x="423" y="181"/>
                  </a:lnTo>
                  <a:lnTo>
                    <a:pt x="424" y="179"/>
                  </a:lnTo>
                  <a:lnTo>
                    <a:pt x="425" y="177"/>
                  </a:lnTo>
                  <a:lnTo>
                    <a:pt x="425" y="175"/>
                  </a:lnTo>
                  <a:lnTo>
                    <a:pt x="425" y="173"/>
                  </a:lnTo>
                  <a:close/>
                  <a:moveTo>
                    <a:pt x="139" y="122"/>
                  </a:moveTo>
                  <a:lnTo>
                    <a:pt x="125" y="128"/>
                  </a:lnTo>
                  <a:lnTo>
                    <a:pt x="119" y="130"/>
                  </a:lnTo>
                  <a:lnTo>
                    <a:pt x="117" y="131"/>
                  </a:lnTo>
                  <a:lnTo>
                    <a:pt x="119" y="124"/>
                  </a:lnTo>
                  <a:lnTo>
                    <a:pt x="122" y="117"/>
                  </a:lnTo>
                  <a:lnTo>
                    <a:pt x="130" y="103"/>
                  </a:lnTo>
                  <a:lnTo>
                    <a:pt x="133" y="98"/>
                  </a:lnTo>
                  <a:lnTo>
                    <a:pt x="136" y="93"/>
                  </a:lnTo>
                  <a:lnTo>
                    <a:pt x="139" y="90"/>
                  </a:lnTo>
                  <a:lnTo>
                    <a:pt x="140" y="90"/>
                  </a:lnTo>
                  <a:lnTo>
                    <a:pt x="141" y="92"/>
                  </a:lnTo>
                  <a:lnTo>
                    <a:pt x="141" y="96"/>
                  </a:lnTo>
                  <a:lnTo>
                    <a:pt x="140" y="106"/>
                  </a:lnTo>
                  <a:lnTo>
                    <a:pt x="139" y="1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1701" y="402"/>
              <a:ext cx="8" cy="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1717" y="402"/>
              <a:ext cx="32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25" y="29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2" y="39"/>
                </a:cxn>
                <a:cxn ang="0">
                  <a:pos x="23" y="39"/>
                </a:cxn>
                <a:cxn ang="0">
                  <a:pos x="8" y="10"/>
                </a:cxn>
                <a:cxn ang="0">
                  <a:pos x="8" y="39"/>
                </a:cxn>
                <a:cxn ang="0">
                  <a:pos x="0" y="39"/>
                </a:cxn>
                <a:cxn ang="0">
                  <a:pos x="0" y="0"/>
                </a:cxn>
              </a:cxnLst>
              <a:rect l="0" t="0" r="r" b="b"/>
              <a:pathLst>
                <a:path w="32" h="39">
                  <a:moveTo>
                    <a:pt x="0" y="0"/>
                  </a:moveTo>
                  <a:lnTo>
                    <a:pt x="10" y="0"/>
                  </a:lnTo>
                  <a:lnTo>
                    <a:pt x="25" y="29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2" y="39"/>
                  </a:lnTo>
                  <a:lnTo>
                    <a:pt x="23" y="39"/>
                  </a:lnTo>
                  <a:lnTo>
                    <a:pt x="8" y="10"/>
                  </a:lnTo>
                  <a:lnTo>
                    <a:pt x="8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1756" y="402"/>
              <a:ext cx="31" cy="40"/>
            </a:xfrm>
            <a:custGeom>
              <a:avLst/>
              <a:gdLst/>
              <a:ahLst/>
              <a:cxnLst>
                <a:cxn ang="0">
                  <a:pos x="31" y="39"/>
                </a:cxn>
                <a:cxn ang="0">
                  <a:pos x="26" y="40"/>
                </a:cxn>
                <a:cxn ang="0">
                  <a:pos x="22" y="40"/>
                </a:cxn>
                <a:cxn ang="0">
                  <a:pos x="17" y="40"/>
                </a:cxn>
                <a:cxn ang="0">
                  <a:pos x="13" y="39"/>
                </a:cxn>
                <a:cxn ang="0">
                  <a:pos x="9" y="37"/>
                </a:cxn>
                <a:cxn ang="0">
                  <a:pos x="6" y="35"/>
                </a:cxn>
                <a:cxn ang="0">
                  <a:pos x="4" y="33"/>
                </a:cxn>
                <a:cxn ang="0">
                  <a:pos x="2" y="29"/>
                </a:cxn>
                <a:cxn ang="0">
                  <a:pos x="1" y="25"/>
                </a:cxn>
                <a:cxn ang="0">
                  <a:pos x="0" y="21"/>
                </a:cxn>
                <a:cxn ang="0">
                  <a:pos x="1" y="16"/>
                </a:cxn>
                <a:cxn ang="0">
                  <a:pos x="2" y="12"/>
                </a:cxn>
                <a:cxn ang="0">
                  <a:pos x="4" y="8"/>
                </a:cxn>
                <a:cxn ang="0">
                  <a:pos x="6" y="5"/>
                </a:cxn>
                <a:cxn ang="0">
                  <a:pos x="9" y="3"/>
                </a:cxn>
                <a:cxn ang="0">
                  <a:pos x="13" y="1"/>
                </a:cxn>
                <a:cxn ang="0">
                  <a:pos x="17" y="0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1" y="1"/>
                </a:cxn>
                <a:cxn ang="0">
                  <a:pos x="30" y="8"/>
                </a:cxn>
                <a:cxn ang="0">
                  <a:pos x="26" y="6"/>
                </a:cxn>
                <a:cxn ang="0">
                  <a:pos x="22" y="6"/>
                </a:cxn>
                <a:cxn ang="0">
                  <a:pos x="19" y="6"/>
                </a:cxn>
                <a:cxn ang="0">
                  <a:pos x="16" y="7"/>
                </a:cxn>
                <a:cxn ang="0">
                  <a:pos x="14" y="8"/>
                </a:cxn>
                <a:cxn ang="0">
                  <a:pos x="12" y="10"/>
                </a:cxn>
                <a:cxn ang="0">
                  <a:pos x="11" y="12"/>
                </a:cxn>
                <a:cxn ang="0">
                  <a:pos x="9" y="14"/>
                </a:cxn>
                <a:cxn ang="0">
                  <a:pos x="9" y="17"/>
                </a:cxn>
                <a:cxn ang="0">
                  <a:pos x="9" y="20"/>
                </a:cxn>
                <a:cxn ang="0">
                  <a:pos x="9" y="23"/>
                </a:cxn>
                <a:cxn ang="0">
                  <a:pos x="9" y="26"/>
                </a:cxn>
                <a:cxn ang="0">
                  <a:pos x="11" y="28"/>
                </a:cxn>
                <a:cxn ang="0">
                  <a:pos x="12" y="30"/>
                </a:cxn>
                <a:cxn ang="0">
                  <a:pos x="14" y="32"/>
                </a:cxn>
                <a:cxn ang="0">
                  <a:pos x="16" y="33"/>
                </a:cxn>
                <a:cxn ang="0">
                  <a:pos x="19" y="34"/>
                </a:cxn>
                <a:cxn ang="0">
                  <a:pos x="22" y="34"/>
                </a:cxn>
                <a:cxn ang="0">
                  <a:pos x="27" y="33"/>
                </a:cxn>
                <a:cxn ang="0">
                  <a:pos x="30" y="32"/>
                </a:cxn>
                <a:cxn ang="0">
                  <a:pos x="31" y="39"/>
                </a:cxn>
              </a:cxnLst>
              <a:rect l="0" t="0" r="r" b="b"/>
              <a:pathLst>
                <a:path w="31" h="40">
                  <a:moveTo>
                    <a:pt x="31" y="39"/>
                  </a:moveTo>
                  <a:lnTo>
                    <a:pt x="26" y="40"/>
                  </a:lnTo>
                  <a:lnTo>
                    <a:pt x="22" y="40"/>
                  </a:lnTo>
                  <a:lnTo>
                    <a:pt x="17" y="40"/>
                  </a:lnTo>
                  <a:lnTo>
                    <a:pt x="13" y="39"/>
                  </a:lnTo>
                  <a:lnTo>
                    <a:pt x="9" y="37"/>
                  </a:lnTo>
                  <a:lnTo>
                    <a:pt x="6" y="35"/>
                  </a:lnTo>
                  <a:lnTo>
                    <a:pt x="4" y="33"/>
                  </a:lnTo>
                  <a:lnTo>
                    <a:pt x="2" y="29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0" y="8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19" y="6"/>
                  </a:lnTo>
                  <a:lnTo>
                    <a:pt x="16" y="7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11" y="28"/>
                  </a:lnTo>
                  <a:lnTo>
                    <a:pt x="12" y="30"/>
                  </a:lnTo>
                  <a:lnTo>
                    <a:pt x="14" y="32"/>
                  </a:lnTo>
                  <a:lnTo>
                    <a:pt x="16" y="33"/>
                  </a:lnTo>
                  <a:lnTo>
                    <a:pt x="19" y="34"/>
                  </a:lnTo>
                  <a:lnTo>
                    <a:pt x="22" y="34"/>
                  </a:lnTo>
                  <a:lnTo>
                    <a:pt x="27" y="33"/>
                  </a:lnTo>
                  <a:lnTo>
                    <a:pt x="30" y="32"/>
                  </a:lnTo>
                  <a:lnTo>
                    <a:pt x="31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792" y="434"/>
              <a:ext cx="8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 noEditPoints="1"/>
            </p:cNvSpPr>
            <p:nvPr/>
          </p:nvSpPr>
          <p:spPr bwMode="auto">
            <a:xfrm>
              <a:off x="1850" y="289"/>
              <a:ext cx="50" cy="2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1" y="0"/>
                </a:cxn>
                <a:cxn ang="0">
                  <a:pos x="37" y="14"/>
                </a:cxn>
                <a:cxn ang="0">
                  <a:pos x="42" y="0"/>
                </a:cxn>
                <a:cxn ang="0">
                  <a:pos x="50" y="0"/>
                </a:cxn>
                <a:cxn ang="0">
                  <a:pos x="50" y="23"/>
                </a:cxn>
                <a:cxn ang="0">
                  <a:pos x="45" y="23"/>
                </a:cxn>
                <a:cxn ang="0">
                  <a:pos x="45" y="6"/>
                </a:cxn>
                <a:cxn ang="0">
                  <a:pos x="39" y="23"/>
                </a:cxn>
                <a:cxn ang="0">
                  <a:pos x="35" y="23"/>
                </a:cxn>
                <a:cxn ang="0">
                  <a:pos x="29" y="6"/>
                </a:cxn>
                <a:cxn ang="0">
                  <a:pos x="29" y="23"/>
                </a:cxn>
                <a:cxn ang="0">
                  <a:pos x="23" y="23"/>
                </a:cxn>
                <a:cxn ang="0">
                  <a:pos x="23" y="0"/>
                </a:cxn>
                <a:cxn ang="0">
                  <a:pos x="6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4"/>
                </a:cxn>
                <a:cxn ang="0">
                  <a:pos x="12" y="4"/>
                </a:cxn>
                <a:cxn ang="0">
                  <a:pos x="12" y="23"/>
                </a:cxn>
                <a:cxn ang="0">
                  <a:pos x="6" y="23"/>
                </a:cxn>
                <a:cxn ang="0">
                  <a:pos x="6" y="4"/>
                </a:cxn>
              </a:cxnLst>
              <a:rect l="0" t="0" r="r" b="b"/>
              <a:pathLst>
                <a:path w="50" h="23">
                  <a:moveTo>
                    <a:pt x="23" y="0"/>
                  </a:moveTo>
                  <a:lnTo>
                    <a:pt x="31" y="0"/>
                  </a:lnTo>
                  <a:lnTo>
                    <a:pt x="37" y="14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23"/>
                  </a:lnTo>
                  <a:lnTo>
                    <a:pt x="45" y="23"/>
                  </a:lnTo>
                  <a:lnTo>
                    <a:pt x="45" y="6"/>
                  </a:lnTo>
                  <a:lnTo>
                    <a:pt x="39" y="23"/>
                  </a:lnTo>
                  <a:lnTo>
                    <a:pt x="35" y="23"/>
                  </a:lnTo>
                  <a:lnTo>
                    <a:pt x="29" y="6"/>
                  </a:lnTo>
                  <a:lnTo>
                    <a:pt x="29" y="23"/>
                  </a:lnTo>
                  <a:lnTo>
                    <a:pt x="23" y="23"/>
                  </a:lnTo>
                  <a:lnTo>
                    <a:pt x="23" y="0"/>
                  </a:lnTo>
                  <a:close/>
                  <a:moveTo>
                    <a:pt x="6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2" y="4"/>
                  </a:lnTo>
                  <a:lnTo>
                    <a:pt x="12" y="23"/>
                  </a:lnTo>
                  <a:lnTo>
                    <a:pt x="6" y="2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Title 1"/>
          <p:cNvSpPr>
            <a:spLocks noGrp="1"/>
          </p:cNvSpPr>
          <p:nvPr>
            <p:ph type="ctrTitle"/>
          </p:nvPr>
        </p:nvSpPr>
        <p:spPr>
          <a:xfrm>
            <a:off x="5486400" y="1066800"/>
            <a:ext cx="32766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Benefits Update</a:t>
            </a:r>
            <a:endParaRPr lang="en-US" sz="3600" dirty="0"/>
          </a:p>
        </p:txBody>
      </p:sp>
      <p:pic>
        <p:nvPicPr>
          <p:cNvPr id="17410" name="Picture 2" descr="http://www.bradleyfdn.org/images/NOR-Bradley-Web_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191000"/>
            <a:ext cx="4095750" cy="8191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Life and Disability Plans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6477000" cy="3992563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smtClean="0"/>
              <a:t>Life Insurance/AD&amp;D</a:t>
            </a:r>
          </a:p>
          <a:p>
            <a:pPr lvl="1"/>
            <a:r>
              <a:rPr lang="en-US" dirty="0" smtClean="0"/>
              <a:t>Administered by Principal</a:t>
            </a:r>
          </a:p>
          <a:p>
            <a:pPr lvl="1"/>
            <a:r>
              <a:rPr lang="en-US" dirty="0" smtClean="0"/>
              <a:t>100% employer paid plan</a:t>
            </a:r>
          </a:p>
          <a:p>
            <a:pPr lvl="1"/>
            <a:r>
              <a:rPr lang="en-US" dirty="0" smtClean="0"/>
              <a:t>All full-time benefit eligible employees</a:t>
            </a:r>
          </a:p>
          <a:p>
            <a:pPr lvl="1"/>
            <a:r>
              <a:rPr lang="en-US" dirty="0" smtClean="0"/>
              <a:t>Benefit = 1 times annual salary to a maximum of $150,000</a:t>
            </a:r>
          </a:p>
          <a:p>
            <a:pPr lvl="1"/>
            <a:r>
              <a:rPr lang="en-US" dirty="0" smtClean="0"/>
              <a:t>Includes AD&amp;D benefit</a:t>
            </a:r>
          </a:p>
          <a:p>
            <a:pPr lvl="1"/>
            <a:r>
              <a:rPr lang="en-US" dirty="0" smtClean="0"/>
              <a:t>Beneficiary election forms</a:t>
            </a:r>
          </a:p>
          <a:p>
            <a:pPr lvl="1"/>
            <a:r>
              <a:rPr lang="en-US" dirty="0" smtClean="0"/>
              <a:t>Dependent Life Benefit</a:t>
            </a:r>
          </a:p>
          <a:p>
            <a:pPr lvl="2"/>
            <a:r>
              <a:rPr lang="en-US" dirty="0" smtClean="0"/>
              <a:t>Spouse $2,000 term life benefit</a:t>
            </a:r>
          </a:p>
          <a:p>
            <a:pPr lvl="2"/>
            <a:r>
              <a:rPr lang="en-US" dirty="0" smtClean="0"/>
              <a:t>Children (6mos. – 26yrs.) $2,000 term life benefit</a:t>
            </a:r>
          </a:p>
          <a:p>
            <a:pPr lvl="2"/>
            <a:r>
              <a:rPr lang="en-US" dirty="0" smtClean="0"/>
              <a:t>Infants $500 term life benefit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362200"/>
            <a:ext cx="2430463" cy="262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Short Term Disability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through NML</a:t>
            </a:r>
          </a:p>
          <a:p>
            <a:r>
              <a:rPr lang="en-US" dirty="0" smtClean="0"/>
              <a:t>Benefit duration – 13 Weeks</a:t>
            </a:r>
          </a:p>
          <a:p>
            <a:r>
              <a:rPr lang="en-US" dirty="0" smtClean="0"/>
              <a:t>Elimination periods </a:t>
            </a:r>
          </a:p>
          <a:p>
            <a:pPr lvl="1"/>
            <a:r>
              <a:rPr lang="en-US" dirty="0" smtClean="0"/>
              <a:t>Accidents </a:t>
            </a:r>
          </a:p>
          <a:p>
            <a:pPr lvl="2"/>
            <a:r>
              <a:rPr lang="en-US" dirty="0" smtClean="0"/>
              <a:t>Benefits will begin on the 1</a:t>
            </a:r>
            <a:r>
              <a:rPr lang="en-US" baseline="30000" dirty="0" smtClean="0"/>
              <a:t>st</a:t>
            </a:r>
            <a:r>
              <a:rPr lang="en-US" dirty="0" smtClean="0"/>
              <a:t> day of missed work</a:t>
            </a:r>
          </a:p>
          <a:p>
            <a:pPr lvl="1"/>
            <a:r>
              <a:rPr lang="en-US" dirty="0" smtClean="0"/>
              <a:t>Illness </a:t>
            </a:r>
          </a:p>
          <a:p>
            <a:pPr lvl="2"/>
            <a:r>
              <a:rPr lang="en-US" dirty="0" smtClean="0"/>
              <a:t>Benefits will begin on the 8</a:t>
            </a:r>
            <a:r>
              <a:rPr lang="en-US" baseline="30000" dirty="0" smtClean="0"/>
              <a:t>th</a:t>
            </a:r>
            <a:r>
              <a:rPr lang="en-US" dirty="0" smtClean="0"/>
              <a:t> day of missed work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Long Term Disability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Foundation provides a long-term disability insurance plan in the event an employee is not able to return to work after exhausting all short-term disability benefits.  The specifics of the plan will be provided at the time a request for a long-term leave of absence is received.  Employees may elect to choose taxable or nontaxable long-term disability insurance.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Travel Accident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133600"/>
            <a:ext cx="5410200" cy="3992563"/>
          </a:xfrm>
        </p:spPr>
        <p:txBody>
          <a:bodyPr/>
          <a:lstStyle/>
          <a:p>
            <a:r>
              <a:rPr lang="en-US" dirty="0" smtClean="0"/>
              <a:t>Plan administered by </a:t>
            </a:r>
            <a:r>
              <a:rPr lang="en-US" dirty="0" err="1" smtClean="0"/>
              <a:t>Medex</a:t>
            </a:r>
            <a:endParaRPr lang="en-US" dirty="0" smtClean="0"/>
          </a:p>
          <a:p>
            <a:pPr lvl="1"/>
            <a:r>
              <a:rPr lang="en-US" dirty="0" smtClean="0"/>
              <a:t>This is an accidental death and dismemberment benefit (2x salary) paid if you suffer an injury while traveling for business purposes.</a:t>
            </a:r>
          </a:p>
          <a:p>
            <a:pPr lvl="1"/>
            <a:endParaRPr lang="en-US" dirty="0"/>
          </a:p>
        </p:txBody>
      </p:sp>
      <p:pic>
        <p:nvPicPr>
          <p:cNvPr id="4" name="Picture 3" descr="C:\Documents and Settings\jandaloro\Local Settings\Temporary Internet Files\Content.IE5\XZ28KMPJ\MPj04423880000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2700997" cy="179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Simplified Employee Pension Plan </a:t>
            </a:r>
            <a:r>
              <a:rPr lang="en-US" sz="3600" dirty="0" smtClean="0"/>
              <a:t>(SEP)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5181600" cy="3992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Foundation contributes a discretionary amount which is approved by the Board of Directors each year.</a:t>
            </a:r>
            <a:endParaRPr lang="en-US" sz="2800" dirty="0"/>
          </a:p>
        </p:txBody>
      </p:sp>
      <p:pic>
        <p:nvPicPr>
          <p:cNvPr id="4" name="Picture 3" descr="http://www.cpsu.org.au/multiattachments/14452/Image/nest_eg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514600"/>
            <a:ext cx="24098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403(b) Plan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5562600" cy="3992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Foundation adopted a program enabling eligible employees to elect voluntary contributions to a 403(b) annuity or custodial account by means of salary reduction for retirement purposes.</a:t>
            </a:r>
            <a:endParaRPr lang="en-US" sz="2800" dirty="0"/>
          </a:p>
        </p:txBody>
      </p:sp>
      <p:pic>
        <p:nvPicPr>
          <p:cNvPr id="4" name="Picture 3" descr="http://www.cpsu.org.au/multiattachments/14452/Image/nest_eg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362200"/>
            <a:ext cx="24098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sng" dirty="0" smtClean="0"/>
              <a:t>Employee Assistance Plan </a:t>
            </a:r>
            <a:br>
              <a:rPr lang="en-US" sz="3200" u="sng" dirty="0" smtClean="0"/>
            </a:br>
            <a:r>
              <a:rPr lang="en-US" sz="3200" dirty="0" smtClean="0"/>
              <a:t>Horizon Health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5410200" cy="3992563"/>
          </a:xfrm>
        </p:spPr>
        <p:txBody>
          <a:bodyPr>
            <a:noAutofit/>
          </a:bodyPr>
          <a:lstStyle/>
          <a:p>
            <a:r>
              <a:rPr lang="en-US" sz="2300" dirty="0" smtClean="0"/>
              <a:t>The Foundation provides effective professional assistance relating the personal concerns for employees, their spouse (or significant other), their dependents, and others permanently residing in an employee’s household (related or not).</a:t>
            </a:r>
          </a:p>
          <a:p>
            <a:r>
              <a:rPr lang="en-US" sz="2300" dirty="0" smtClean="0">
                <a:hlinkClick r:id="rId2"/>
              </a:rPr>
              <a:t>www.horizoncarelink.com</a:t>
            </a:r>
            <a:endParaRPr lang="en-US" sz="2300" dirty="0" smtClean="0"/>
          </a:p>
          <a:p>
            <a:pPr lvl="1"/>
            <a:r>
              <a:rPr lang="en-US" sz="2300" dirty="0" smtClean="0"/>
              <a:t>Login:  northwestern</a:t>
            </a:r>
          </a:p>
          <a:p>
            <a:pPr lvl="1"/>
            <a:r>
              <a:rPr lang="en-US" sz="2300" dirty="0" smtClean="0"/>
              <a:t>Password:  eap4u</a:t>
            </a:r>
            <a:endParaRPr lang="en-US" sz="2300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590800"/>
            <a:ext cx="2371725" cy="2346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Conclusion and Announcements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Employee handbook update</a:t>
            </a:r>
          </a:p>
          <a:p>
            <a:r>
              <a:rPr lang="en-US" dirty="0" smtClean="0"/>
              <a:t>Reminder to update forms with any changes</a:t>
            </a:r>
          </a:p>
          <a:p>
            <a:pPr lvl="1"/>
            <a:r>
              <a:rPr lang="en-US" dirty="0" smtClean="0"/>
              <a:t>W-4 </a:t>
            </a:r>
          </a:p>
          <a:p>
            <a:pPr lvl="1"/>
            <a:r>
              <a:rPr lang="en-US" dirty="0" smtClean="0"/>
              <a:t>Emergency contact information</a:t>
            </a:r>
          </a:p>
          <a:p>
            <a:r>
              <a:rPr lang="en-US" dirty="0" smtClean="0"/>
              <a:t>Wellness team announcement</a:t>
            </a:r>
          </a:p>
          <a:p>
            <a:pPr lvl="1"/>
            <a:r>
              <a:rPr lang="en-US" dirty="0" smtClean="0"/>
              <a:t> Potluck Soup Social </a:t>
            </a:r>
          </a:p>
          <a:p>
            <a:pPr lvl="1"/>
            <a:r>
              <a:rPr lang="en-US" dirty="0" smtClean="0"/>
              <a:t>Monday January 24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</a:p>
          <a:p>
            <a:r>
              <a:rPr lang="en-US" dirty="0" smtClean="0"/>
              <a:t>Wrap 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Agenda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39925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Medical Plan </a:t>
            </a:r>
          </a:p>
          <a:p>
            <a:r>
              <a:rPr lang="en-US" dirty="0" smtClean="0"/>
              <a:t>Health Savings Account</a:t>
            </a:r>
          </a:p>
          <a:p>
            <a:r>
              <a:rPr lang="en-US" dirty="0" smtClean="0"/>
              <a:t>Flexible Spending Account</a:t>
            </a:r>
          </a:p>
          <a:p>
            <a:r>
              <a:rPr lang="en-US" dirty="0" smtClean="0"/>
              <a:t>Dental Plan </a:t>
            </a:r>
          </a:p>
          <a:p>
            <a:r>
              <a:rPr lang="en-US" dirty="0" smtClean="0"/>
              <a:t>Health Care Reform update</a:t>
            </a:r>
          </a:p>
          <a:p>
            <a:r>
              <a:rPr lang="en-US" dirty="0" smtClean="0"/>
              <a:t>Vision Plan </a:t>
            </a:r>
          </a:p>
          <a:p>
            <a:r>
              <a:rPr lang="en-US" dirty="0" smtClean="0"/>
              <a:t>Life and Disability Plans</a:t>
            </a:r>
          </a:p>
          <a:p>
            <a:r>
              <a:rPr lang="en-US" dirty="0" smtClean="0"/>
              <a:t>Travel and Accident Plan</a:t>
            </a:r>
          </a:p>
          <a:p>
            <a:r>
              <a:rPr lang="en-US" dirty="0" smtClean="0"/>
              <a:t>Simplified Employee Pension Plan (SEP)</a:t>
            </a:r>
          </a:p>
          <a:p>
            <a:r>
              <a:rPr lang="en-US" dirty="0" smtClean="0"/>
              <a:t>403(b) Plan</a:t>
            </a:r>
          </a:p>
          <a:p>
            <a:r>
              <a:rPr lang="en-US" dirty="0" smtClean="0"/>
              <a:t>Employee Assistance Plan </a:t>
            </a:r>
          </a:p>
          <a:p>
            <a:r>
              <a:rPr lang="en-US" dirty="0" smtClean="0"/>
              <a:t>Conclusion and announcements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u="sng" dirty="0" smtClean="0"/>
              <a:t>Medical Benefit Plan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5867400" cy="3992563"/>
          </a:xfrm>
        </p:spPr>
        <p:txBody>
          <a:bodyPr>
            <a:normAutofit fontScale="85000" lnSpcReduction="10000"/>
          </a:bodyPr>
          <a:lstStyle/>
          <a:p>
            <a:r>
              <a:rPr lang="en-US" sz="2800" i="1" dirty="0" smtClean="0"/>
              <a:t>Medical Plan Administered by Anthem Blue Cross and  Blue Shield</a:t>
            </a:r>
          </a:p>
          <a:p>
            <a:pPr lvl="1"/>
            <a:r>
              <a:rPr lang="en-US" sz="1900" dirty="0" smtClean="0"/>
              <a:t>High deductible health plan – Health Savings Account</a:t>
            </a:r>
          </a:p>
          <a:p>
            <a:pPr lvl="1"/>
            <a:r>
              <a:rPr lang="en-US" sz="1900" dirty="0" smtClean="0"/>
              <a:t>Deductible/Co-insurance/Out of Pocket Maximums</a:t>
            </a:r>
          </a:p>
          <a:p>
            <a:pPr lvl="2"/>
            <a:r>
              <a:rPr lang="en-US" sz="1900" dirty="0" smtClean="0"/>
              <a:t>$2,000/$4,000 in-network, $4,000/$8,000 out of network</a:t>
            </a:r>
          </a:p>
          <a:p>
            <a:pPr lvl="2"/>
            <a:r>
              <a:rPr lang="en-US" sz="1900" dirty="0" smtClean="0"/>
              <a:t>Coinsurance 100% in-network/70% out of network</a:t>
            </a:r>
          </a:p>
          <a:p>
            <a:pPr lvl="2"/>
            <a:r>
              <a:rPr lang="en-US" sz="1900" dirty="0" smtClean="0"/>
              <a:t>OOP maximum $3,000/$6,000 in-network $6,000/$12,000 out of network</a:t>
            </a:r>
          </a:p>
          <a:p>
            <a:pPr lvl="1"/>
            <a:r>
              <a:rPr lang="en-US" sz="1900" dirty="0" smtClean="0"/>
              <a:t>Office Visits – deductible &amp; coinsurance</a:t>
            </a:r>
          </a:p>
          <a:p>
            <a:pPr lvl="1"/>
            <a:r>
              <a:rPr lang="en-US" sz="1900" dirty="0" smtClean="0"/>
              <a:t>ER/Urgent Care – deductible &amp; coinsurance</a:t>
            </a:r>
          </a:p>
          <a:p>
            <a:pPr lvl="1"/>
            <a:r>
              <a:rPr lang="en-US" sz="1900" dirty="0" smtClean="0"/>
              <a:t>Prescription Drugs – deductible must be met</a:t>
            </a:r>
          </a:p>
          <a:p>
            <a:pPr lvl="2"/>
            <a:r>
              <a:rPr lang="en-US" sz="1900" dirty="0" smtClean="0"/>
              <a:t>$10/$30/$50/25% </a:t>
            </a:r>
          </a:p>
          <a:p>
            <a:pPr lvl="2"/>
            <a:r>
              <a:rPr lang="en-US" sz="1900" dirty="0" smtClean="0"/>
              <a:t>Once deductible is met to OOP maximum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644" y="3733800"/>
            <a:ext cx="2587921" cy="1722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Health Savings Account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Bradley Foundation Contribution</a:t>
            </a:r>
          </a:p>
          <a:p>
            <a:pPr lvl="1"/>
            <a:r>
              <a:rPr lang="en-US" sz="2000" dirty="0" smtClean="0"/>
              <a:t>$1,000 single</a:t>
            </a:r>
          </a:p>
          <a:p>
            <a:pPr lvl="1"/>
            <a:r>
              <a:rPr lang="en-US" sz="2000" dirty="0" smtClean="0"/>
              <a:t>$2,000 Employee and Spouse</a:t>
            </a:r>
          </a:p>
          <a:p>
            <a:pPr lvl="1"/>
            <a:r>
              <a:rPr lang="en-US" sz="2000" dirty="0" smtClean="0"/>
              <a:t>$2,000 Family</a:t>
            </a:r>
          </a:p>
          <a:p>
            <a:r>
              <a:rPr lang="en-US" sz="2400" u="sng" dirty="0" smtClean="0"/>
              <a:t>Employee Contribution </a:t>
            </a:r>
          </a:p>
          <a:p>
            <a:pPr lvl="1"/>
            <a:r>
              <a:rPr lang="en-US" sz="2000" dirty="0" smtClean="0"/>
              <a:t>$3,050 Individual maximum contribution</a:t>
            </a:r>
          </a:p>
          <a:p>
            <a:pPr lvl="1"/>
            <a:r>
              <a:rPr lang="en-US" sz="2000" dirty="0" smtClean="0"/>
              <a:t>$6,150 Family maximum contribution</a:t>
            </a:r>
          </a:p>
          <a:p>
            <a:pPr lvl="1"/>
            <a:r>
              <a:rPr lang="en-US" sz="2000" dirty="0" smtClean="0"/>
              <a:t>$1,000 Catch- up (Employees reaching age 55 by the end of the tax year).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" name="Picture 4" descr="http://unclutterer.com/wp-content/uploads/mt/070504-piggyban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286000"/>
            <a:ext cx="2124075" cy="211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u="sng" dirty="0" smtClean="0"/>
              <a:t>Flexible Spending Account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5715000" cy="3992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Plan administered by TASC</a:t>
            </a:r>
          </a:p>
          <a:p>
            <a:r>
              <a:rPr lang="en-US" sz="2400" b="1" dirty="0" smtClean="0"/>
              <a:t>Health care reimbursement account</a:t>
            </a:r>
          </a:p>
          <a:p>
            <a:pPr lvl="1"/>
            <a:r>
              <a:rPr lang="en-US" sz="2000" dirty="0" smtClean="0"/>
              <a:t>Employees can contribute up to $5,000 annually</a:t>
            </a:r>
          </a:p>
          <a:p>
            <a:pPr lvl="1"/>
            <a:r>
              <a:rPr lang="en-US" sz="2000" dirty="0" smtClean="0"/>
              <a:t>Limited FSA available to those employees enrolled in an Health Savings Account (HSA).</a:t>
            </a:r>
          </a:p>
          <a:p>
            <a:r>
              <a:rPr lang="en-US" sz="2400" b="1" dirty="0" smtClean="0"/>
              <a:t>Dependent care reimbursement account</a:t>
            </a:r>
          </a:p>
          <a:p>
            <a:pPr lvl="1"/>
            <a:r>
              <a:rPr lang="en-US" sz="2000" dirty="0" smtClean="0"/>
              <a:t>Employees can contribute up to $5,000 annually</a:t>
            </a:r>
            <a:endParaRPr lang="en-US" sz="2000" dirty="0"/>
          </a:p>
        </p:txBody>
      </p:sp>
      <p:pic>
        <p:nvPicPr>
          <p:cNvPr id="4" name="Picture 5" descr="http://www.toyomotors.com/cmsAdmin/uploads/Money_Stretch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286000"/>
            <a:ext cx="25781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r>
              <a:rPr lang="en-US" dirty="0" smtClean="0"/>
              <a:t>What drives insurance costs?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382000" cy="39925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Insurance premiums reflect the </a:t>
            </a:r>
            <a:r>
              <a:rPr lang="en-US" b="1" u="sng" dirty="0" smtClean="0"/>
              <a:t>cost of care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Medical Inflation is increasing 15% annually.</a:t>
            </a:r>
          </a:p>
          <a:p>
            <a:r>
              <a:rPr lang="en-US" dirty="0" smtClean="0"/>
              <a:t>Medical inflation is driven by </a:t>
            </a:r>
            <a:r>
              <a:rPr lang="en-US" b="1" u="sng" dirty="0" smtClean="0"/>
              <a:t>underlying medical costs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Increasing claim utilization</a:t>
            </a:r>
          </a:p>
          <a:p>
            <a:pPr lvl="2"/>
            <a:r>
              <a:rPr lang="en-US" dirty="0" smtClean="0"/>
              <a:t>Aging population</a:t>
            </a:r>
          </a:p>
          <a:p>
            <a:pPr lvl="1"/>
            <a:r>
              <a:rPr lang="en-US" dirty="0" smtClean="0"/>
              <a:t>Price and utilization increases in prescription drug benefits</a:t>
            </a:r>
          </a:p>
          <a:p>
            <a:pPr lvl="2"/>
            <a:r>
              <a:rPr lang="en-US" dirty="0" smtClean="0"/>
              <a:t>According to drug research, the drug trend among children (age 0-19) surged 10.8% in 2009 more than triple the trend for senior citizens.</a:t>
            </a:r>
          </a:p>
          <a:p>
            <a:pPr lvl="1"/>
            <a:r>
              <a:rPr lang="en-US" dirty="0" smtClean="0"/>
              <a:t>Chronic disease and lifestyle-related health problems are driving demand.</a:t>
            </a:r>
          </a:p>
          <a:p>
            <a:pPr lvl="2"/>
            <a:r>
              <a:rPr lang="en-US" dirty="0" smtClean="0"/>
              <a:t>Obesity is contributing to more than a fifth of the nation’s healthcare costs.</a:t>
            </a:r>
          </a:p>
          <a:p>
            <a:pPr lvl="1"/>
            <a:r>
              <a:rPr lang="en-US" dirty="0" smtClean="0"/>
              <a:t>Defensive medicine practice</a:t>
            </a:r>
          </a:p>
          <a:p>
            <a:pPr lvl="1"/>
            <a:r>
              <a:rPr lang="en-US" dirty="0" smtClean="0"/>
              <a:t>Technological and medical advancements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i="1" u="sng" dirty="0" smtClean="0"/>
              <a:t>Dental Program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6324600" cy="434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Dental Plan Administered by Delta Dental</a:t>
            </a:r>
          </a:p>
          <a:p>
            <a:r>
              <a:rPr lang="en-US" sz="2400" dirty="0" smtClean="0"/>
              <a:t>Review Plan Summary</a:t>
            </a:r>
          </a:p>
          <a:p>
            <a:pPr lvl="1"/>
            <a:r>
              <a:rPr lang="en-US" sz="2000" dirty="0" smtClean="0"/>
              <a:t>$25/$75 annual deductible </a:t>
            </a:r>
            <a:r>
              <a:rPr lang="en-US" sz="1100" dirty="0" smtClean="0"/>
              <a:t>(deductible waived on preventative care)</a:t>
            </a:r>
          </a:p>
          <a:p>
            <a:pPr lvl="1"/>
            <a:r>
              <a:rPr lang="en-US" sz="2000" dirty="0" smtClean="0"/>
              <a:t>100% Preventative coverage</a:t>
            </a:r>
          </a:p>
          <a:p>
            <a:pPr lvl="1"/>
            <a:r>
              <a:rPr lang="en-US" sz="2000" dirty="0" smtClean="0"/>
              <a:t>80% Basic coverage</a:t>
            </a:r>
          </a:p>
          <a:p>
            <a:pPr lvl="1"/>
            <a:r>
              <a:rPr lang="en-US" sz="2000" dirty="0" smtClean="0"/>
              <a:t>50% Major coverage</a:t>
            </a:r>
          </a:p>
          <a:p>
            <a:pPr lvl="1"/>
            <a:r>
              <a:rPr lang="en-US" sz="2000" dirty="0" smtClean="0"/>
              <a:t>50% Orthodontia coverage</a:t>
            </a:r>
          </a:p>
          <a:p>
            <a:pPr lvl="1"/>
            <a:r>
              <a:rPr lang="en-US" sz="2000" dirty="0" smtClean="0"/>
              <a:t>Annual maximum is $1,500 per person</a:t>
            </a:r>
          </a:p>
          <a:p>
            <a:pPr lvl="1"/>
            <a:r>
              <a:rPr lang="en-US" sz="2000" dirty="0" smtClean="0"/>
              <a:t>Lifetime Orthodontia maximum is $1,000 pp</a:t>
            </a:r>
          </a:p>
          <a:p>
            <a:pPr lvl="2"/>
            <a:r>
              <a:rPr lang="en-US" sz="1600" dirty="0" smtClean="0"/>
              <a:t>To age 19</a:t>
            </a:r>
          </a:p>
          <a:p>
            <a:pPr lvl="1"/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r="6667"/>
          <a:stretch>
            <a:fillRect/>
          </a:stretch>
        </p:blipFill>
        <p:spPr bwMode="auto">
          <a:xfrm>
            <a:off x="5715000" y="35052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5562600" cy="1143000"/>
          </a:xfrm>
        </p:spPr>
        <p:txBody>
          <a:bodyPr/>
          <a:lstStyle/>
          <a:p>
            <a:r>
              <a:rPr lang="en-US" dirty="0" smtClean="0"/>
              <a:t>Healthcare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229600" cy="3992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2011 – All Plans</a:t>
            </a:r>
          </a:p>
          <a:p>
            <a:pPr lvl="1"/>
            <a:r>
              <a:rPr lang="en-US" dirty="0" smtClean="0"/>
              <a:t>Elimination of lifetime maximum dollar limits. </a:t>
            </a:r>
          </a:p>
          <a:p>
            <a:pPr lvl="1"/>
            <a:r>
              <a:rPr lang="en-US" dirty="0" smtClean="0"/>
              <a:t>Pre-existing conditions </a:t>
            </a:r>
          </a:p>
          <a:p>
            <a:pPr lvl="2"/>
            <a:r>
              <a:rPr lang="en-US" dirty="0" smtClean="0"/>
              <a:t>Plans may no longer impose pre-existing condition exclusions for children under age 19.</a:t>
            </a:r>
          </a:p>
          <a:p>
            <a:pPr lvl="1"/>
            <a:r>
              <a:rPr lang="en-US" dirty="0" smtClean="0"/>
              <a:t>Coverage for adult children to age 26</a:t>
            </a:r>
          </a:p>
          <a:p>
            <a:pPr lvl="2"/>
            <a:r>
              <a:rPr lang="en-US" dirty="0" smtClean="0"/>
              <a:t>State of WI mandate to cover adult children to age 27</a:t>
            </a:r>
          </a:p>
          <a:p>
            <a:pPr lvl="2"/>
            <a:r>
              <a:rPr lang="en-US" dirty="0" smtClean="0"/>
              <a:t>Employees can enroll their adult dependent children during open enrollment for a January 1</a:t>
            </a:r>
            <a:r>
              <a:rPr lang="en-US" baseline="30000" dirty="0" smtClean="0"/>
              <a:t>st</a:t>
            </a:r>
            <a:r>
              <a:rPr lang="en-US" dirty="0" smtClean="0"/>
              <a:t>, 2011 effective date.</a:t>
            </a:r>
          </a:p>
          <a:p>
            <a:pPr lvl="1"/>
            <a:r>
              <a:rPr lang="en-US" dirty="0" smtClean="0"/>
              <a:t>Spending Accounts</a:t>
            </a:r>
          </a:p>
          <a:p>
            <a:pPr lvl="2"/>
            <a:r>
              <a:rPr lang="en-US" dirty="0" smtClean="0"/>
              <a:t>Health savings accounts (HSAs) and flexible spending accounts (FSAs) may no longer be used to purchase over-the-counter drugs unless prescribed by a doctor.</a:t>
            </a:r>
          </a:p>
          <a:p>
            <a:pPr lvl="1"/>
            <a:endParaRPr lang="en-US" dirty="0"/>
          </a:p>
        </p:txBody>
      </p:sp>
      <p:pic>
        <p:nvPicPr>
          <p:cNvPr id="16386" name="Picture 2" descr="http://www.schnell-law.com/userfiles/Image/Gavel%20and%20scales%20of%20just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219199"/>
            <a:ext cx="2180887" cy="1447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r>
              <a:rPr lang="en-US" u="sng" dirty="0" smtClean="0"/>
              <a:t>Vision Plan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382000" cy="3992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Plan administered by Vision Insurance Plan of America (VIPA)</a:t>
            </a:r>
          </a:p>
          <a:p>
            <a:pPr lvl="1"/>
            <a:r>
              <a:rPr lang="en-US" sz="2400" dirty="0" smtClean="0"/>
              <a:t>Materials only plan</a:t>
            </a:r>
          </a:p>
          <a:p>
            <a:pPr lvl="1"/>
            <a:r>
              <a:rPr lang="en-US" sz="2400" dirty="0" smtClean="0"/>
              <a:t>$10 deductible for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service/member</a:t>
            </a:r>
          </a:p>
          <a:p>
            <a:pPr lvl="1"/>
            <a:r>
              <a:rPr lang="en-US" sz="2400" dirty="0" smtClean="0"/>
              <a:t>Review benefit summary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40000" y="4191000"/>
          <a:ext cx="4064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Coverage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Monthly</a:t>
                      </a:r>
                      <a:r>
                        <a:rPr lang="en-US" baseline="0" dirty="0" smtClean="0"/>
                        <a:t> Contribution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Single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$5.50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Limited Family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$11.00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Family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$14.60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3">
      <a:dk1>
        <a:srgbClr val="000000"/>
      </a:dk1>
      <a:lt1>
        <a:srgbClr val="FFFFFF"/>
      </a:lt1>
      <a:dk2>
        <a:srgbClr val="000000"/>
      </a:dk2>
      <a:lt2>
        <a:srgbClr val="3E4C58"/>
      </a:lt2>
      <a:accent1>
        <a:srgbClr val="A3B5BC"/>
      </a:accent1>
      <a:accent2>
        <a:srgbClr val="222C80"/>
      </a:accent2>
      <a:accent3>
        <a:srgbClr val="FFFFFF"/>
      </a:accent3>
      <a:accent4>
        <a:srgbClr val="000000"/>
      </a:accent4>
      <a:accent5>
        <a:srgbClr val="CED7DA"/>
      </a:accent5>
      <a:accent6>
        <a:srgbClr val="1E2773"/>
      </a:accent6>
      <a:hlink>
        <a:srgbClr val="CBB06D"/>
      </a:hlink>
      <a:folHlink>
        <a:srgbClr val="C90044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3E4C58"/>
        </a:lt2>
        <a:accent1>
          <a:srgbClr val="A3B5BC"/>
        </a:accent1>
        <a:accent2>
          <a:srgbClr val="222C80"/>
        </a:accent2>
        <a:accent3>
          <a:srgbClr val="FFFFFF"/>
        </a:accent3>
        <a:accent4>
          <a:srgbClr val="000000"/>
        </a:accent4>
        <a:accent5>
          <a:srgbClr val="CED7DA"/>
        </a:accent5>
        <a:accent6>
          <a:srgbClr val="1E2773"/>
        </a:accent6>
        <a:hlink>
          <a:srgbClr val="CBB06D"/>
        </a:hlink>
        <a:folHlink>
          <a:srgbClr val="C9004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886</Words>
  <Application>Microsoft Office PowerPoint</Application>
  <PresentationFormat>On-screen Show (4:3)</PresentationFormat>
  <Paragraphs>138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Custom Design</vt:lpstr>
      <vt:lpstr>Benefits Update</vt:lpstr>
      <vt:lpstr>Agenda</vt:lpstr>
      <vt:lpstr>Medical Benefit Plan</vt:lpstr>
      <vt:lpstr>Health Savings Account</vt:lpstr>
      <vt:lpstr>Flexible Spending Account</vt:lpstr>
      <vt:lpstr>What drives insurance costs?</vt:lpstr>
      <vt:lpstr>Dental Program</vt:lpstr>
      <vt:lpstr>Healthcare Reform</vt:lpstr>
      <vt:lpstr>Vision Plan</vt:lpstr>
      <vt:lpstr>Life and Disability Plans</vt:lpstr>
      <vt:lpstr>Short Term Disability</vt:lpstr>
      <vt:lpstr>Long Term Disability</vt:lpstr>
      <vt:lpstr>Travel Accident</vt:lpstr>
      <vt:lpstr>Simplified Employee Pension Plan (SEP)</vt:lpstr>
      <vt:lpstr>403(b) Plan</vt:lpstr>
      <vt:lpstr>Employee Assistance Plan  Horizon Health</vt:lpstr>
      <vt:lpstr>Conclusion and Announcements</vt:lpstr>
    </vt:vector>
  </TitlesOfParts>
  <Company>TBC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Update for Association of Equipment Manufacturers</dc:title>
  <dc:creator>ktunney</dc:creator>
  <cp:lastModifiedBy>srohr</cp:lastModifiedBy>
  <cp:revision>137</cp:revision>
  <dcterms:created xsi:type="dcterms:W3CDTF">2010-09-10T20:33:32Z</dcterms:created>
  <dcterms:modified xsi:type="dcterms:W3CDTF">2010-12-17T14:50:15Z</dcterms:modified>
</cp:coreProperties>
</file>