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50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53E6-544E-41C5-ADF3-BBF469F8E763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92F-0288-4019-9B62-82290CFAC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51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53E6-544E-41C5-ADF3-BBF469F8E763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92F-0288-4019-9B62-82290CFAC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78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53E6-544E-41C5-ADF3-BBF469F8E763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92F-0288-4019-9B62-82290CFAC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9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53E6-544E-41C5-ADF3-BBF469F8E763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92F-0288-4019-9B62-82290CFAC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06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53E6-544E-41C5-ADF3-BBF469F8E763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92F-0288-4019-9B62-82290CFAC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6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53E6-544E-41C5-ADF3-BBF469F8E763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92F-0288-4019-9B62-82290CFAC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7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53E6-544E-41C5-ADF3-BBF469F8E763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92F-0288-4019-9B62-82290CFAC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34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53E6-544E-41C5-ADF3-BBF469F8E763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92F-0288-4019-9B62-82290CFAC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4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53E6-544E-41C5-ADF3-BBF469F8E763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92F-0288-4019-9B62-82290CFAC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49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53E6-544E-41C5-ADF3-BBF469F8E763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92F-0288-4019-9B62-82290CFAC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7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53E6-544E-41C5-ADF3-BBF469F8E763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492F-0288-4019-9B62-82290CFAC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53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653E6-544E-41C5-ADF3-BBF469F8E763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B492F-0288-4019-9B62-82290CFAC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37" y="352425"/>
            <a:ext cx="5107448" cy="60769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63" y="266700"/>
            <a:ext cx="5148262" cy="625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29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" y="119760"/>
            <a:ext cx="5303781" cy="63762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8887" y="119760"/>
            <a:ext cx="4662487" cy="56791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3661" y="5762626"/>
            <a:ext cx="4512575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63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Bradley Foundation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Renee Krebs</dc:creator>
  <cp:lastModifiedBy>Renee Krebs</cp:lastModifiedBy>
  <cp:revision>2</cp:revision>
  <cp:lastPrinted>2014-07-08T21:49:59Z</cp:lastPrinted>
  <dcterms:created xsi:type="dcterms:W3CDTF">2014-07-08T21:40:04Z</dcterms:created>
  <dcterms:modified xsi:type="dcterms:W3CDTF">2014-07-08T21:50:34Z</dcterms:modified>
</cp:coreProperties>
</file>