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7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4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B0DE-1F38-485F-9099-32A45A51A07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1C0F-B6E4-43F2-86BA-2B390DC2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528637"/>
            <a:ext cx="78009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38162"/>
            <a:ext cx="77724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533400"/>
            <a:ext cx="7810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0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47687"/>
            <a:ext cx="77724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5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552450"/>
            <a:ext cx="77438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542925"/>
            <a:ext cx="77438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552450"/>
            <a:ext cx="7734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42925"/>
            <a:ext cx="76771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2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Bradley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Krebs</dc:creator>
  <cp:lastModifiedBy>Renee Krebs</cp:lastModifiedBy>
  <cp:revision>2</cp:revision>
  <cp:lastPrinted>2014-07-08T15:24:10Z</cp:lastPrinted>
  <dcterms:created xsi:type="dcterms:W3CDTF">2014-07-08T15:21:19Z</dcterms:created>
  <dcterms:modified xsi:type="dcterms:W3CDTF">2014-07-08T15:24:14Z</dcterms:modified>
</cp:coreProperties>
</file>