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0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3" r:id="rId4"/>
    <p:sldId id="273" r:id="rId5"/>
    <p:sldId id="274" r:id="rId6"/>
    <p:sldId id="269" r:id="rId7"/>
    <p:sldId id="270" r:id="rId8"/>
    <p:sldId id="271" r:id="rId9"/>
    <p:sldId id="272" r:id="rId10"/>
    <p:sldId id="266" r:id="rId11"/>
  </p:sldIdLst>
  <p:sldSz cx="9144000" cy="6858000" type="overhead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75" autoAdjust="0"/>
  </p:normalViewPr>
  <p:slideViewPr>
    <p:cSldViewPr>
      <p:cViewPr varScale="1">
        <p:scale>
          <a:sx n="62" d="100"/>
          <a:sy n="62" d="100"/>
        </p:scale>
        <p:origin x="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2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>
              <a:defRPr kumimoji="0" sz="1200" dirty="0"/>
            </a:lvl1pPr>
          </a:lstStyle>
          <a:p>
            <a:pPr>
              <a:defRPr/>
            </a:pPr>
            <a:r>
              <a:rPr lang="en-US" altLang="en-US" dirty="0"/>
              <a:t>Kim J Vetter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0025" y="0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algn="r">
              <a:defRPr kumimoji="0" sz="1200" dirty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4763"/>
            <a:ext cx="306705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>
              <a:defRPr kumimoji="0" sz="1200" dirty="0"/>
            </a:lvl1pPr>
          </a:lstStyle>
          <a:p>
            <a:pPr>
              <a:defRPr/>
            </a:pPr>
            <a:r>
              <a:rPr lang="en-US" altLang="en-US" dirty="0"/>
              <a:t>Implementing a Grants Management Tracking Program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025" y="8894763"/>
            <a:ext cx="306705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15342D29-81BA-4A7D-BC98-BC4D477BE67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51133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9570" tIns="0" rIns="19570" bIns="0" numCol="1" anchor="t" anchorCtr="0" compatLnSpc="1">
            <a:prstTxWarp prst="textNoShape">
              <a:avLst/>
            </a:prstTxWarp>
          </a:bodyPr>
          <a:lstStyle>
            <a:lvl1pPr>
              <a:defRPr sz="1000" i="1" dirty="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*</a:t>
            </a:r>
            <a:endParaRPr lang="en-US" altLang="en-US" sz="1200" i="0" dirty="0">
              <a:latin typeface="Times New Roman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025" y="0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9570" tIns="0" rIns="1957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 dirty="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07/16/96</a:t>
            </a:r>
            <a:endParaRPr lang="en-US" altLang="en-US" sz="1200" i="0" dirty="0">
              <a:latin typeface="Times New Roman"/>
            </a:endParaRPr>
          </a:p>
        </p:txBody>
      </p:sp>
      <p:sp>
        <p:nvSpPr>
          <p:cNvPr id="1946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96975" y="701675"/>
            <a:ext cx="4683125" cy="35115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448175"/>
            <a:ext cx="5191125" cy="421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4589" tIns="47295" rIns="94589" bIns="472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4763"/>
            <a:ext cx="306705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9570" tIns="0" rIns="19570" bIns="0" numCol="1" anchor="b" anchorCtr="0" compatLnSpc="1">
            <a:prstTxWarp prst="textNoShape">
              <a:avLst/>
            </a:prstTxWarp>
          </a:bodyPr>
          <a:lstStyle>
            <a:lvl1pPr>
              <a:defRPr sz="1000" i="1" dirty="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*</a:t>
            </a:r>
            <a:endParaRPr lang="en-US" altLang="en-US" sz="1200" i="0" dirty="0">
              <a:latin typeface="Times New Roman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025" y="8894763"/>
            <a:ext cx="306705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9570" tIns="0" rIns="1957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 dirty="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##</a:t>
            </a:r>
            <a:endParaRPr lang="en-US" altLang="en-US" sz="1200" i="0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4160790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*</a:t>
            </a:r>
            <a:endParaRPr lang="en-US" altLang="en-US" sz="1200" i="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07/16/96</a:t>
            </a:r>
            <a:endParaRPr lang="en-US" altLang="en-US" sz="1200" i="0" dirty="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*</a:t>
            </a:r>
            <a:endParaRPr lang="en-US" altLang="en-US" sz="1200" i="0" dirty="0" smtClean="0"/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##</a:t>
            </a:r>
            <a:endParaRPr lang="en-US" altLang="en-US" sz="1200" i="0" dirty="0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03683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*</a:t>
            </a:r>
            <a:endParaRPr lang="en-US" altLang="en-US" sz="1200" i="0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07/16/96</a:t>
            </a:r>
            <a:endParaRPr lang="en-US" altLang="en-US" sz="1200" i="0" dirty="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*</a:t>
            </a:r>
            <a:endParaRPr lang="en-US" altLang="en-US" sz="1200" i="0" dirty="0" smtClean="0"/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##</a:t>
            </a:r>
            <a:endParaRPr lang="en-US" altLang="en-US" sz="1200" i="0" dirty="0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8279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*</a:t>
            </a:r>
            <a:endParaRPr lang="en-US" altLang="en-US" sz="1200" i="0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07/16/96</a:t>
            </a:r>
            <a:endParaRPr lang="en-US" altLang="en-US" sz="1200" i="0" dirty="0" smtClean="0"/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*</a:t>
            </a:r>
            <a:endParaRPr lang="en-US" altLang="en-US" sz="1200" i="0" dirty="0" smtClean="0"/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##</a:t>
            </a:r>
            <a:endParaRPr lang="en-US" altLang="en-US" sz="1200" i="0" dirty="0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1171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*</a:t>
            </a:r>
            <a:endParaRPr lang="en-US" altLang="en-US" sz="1200" i="0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07/16/96</a:t>
            </a:r>
            <a:endParaRPr lang="en-US" altLang="en-US" sz="1200" i="0" dirty="0" smtClean="0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*</a:t>
            </a:r>
            <a:endParaRPr lang="en-US" altLang="en-US" sz="1200" i="0" dirty="0" smtClean="0"/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##</a:t>
            </a:r>
            <a:endParaRPr lang="en-US" altLang="en-US" sz="1200" i="0" dirty="0" smtClean="0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7605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*</a:t>
            </a:r>
            <a:endParaRPr lang="en-US" altLang="en-US" sz="1200" i="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07/16/96</a:t>
            </a:r>
            <a:endParaRPr lang="en-US" altLang="en-US" sz="1200" i="0" dirty="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*</a:t>
            </a:r>
            <a:endParaRPr lang="en-US" altLang="en-US" sz="1200" i="0" dirty="0" smtClean="0"/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##</a:t>
            </a:r>
            <a:endParaRPr lang="en-US" altLang="en-US" sz="1200" i="0" dirty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96229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*</a:t>
            </a:r>
            <a:endParaRPr lang="en-US" altLang="en-US" sz="1200" i="0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07/16/96</a:t>
            </a:r>
            <a:endParaRPr lang="en-US" altLang="en-US" sz="1200" i="0" dirty="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*</a:t>
            </a:r>
            <a:endParaRPr lang="en-US" altLang="en-US" sz="1200" i="0" dirty="0" smtClean="0"/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##</a:t>
            </a:r>
            <a:endParaRPr lang="en-US" altLang="en-US" sz="1200" i="0" dirty="0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8106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*</a:t>
            </a:r>
            <a:endParaRPr lang="en-US" altLang="en-US" sz="1200" i="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07/16/96</a:t>
            </a:r>
            <a:endParaRPr lang="en-US" altLang="en-US" sz="1200" i="0" dirty="0" smtClean="0"/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*</a:t>
            </a:r>
            <a:endParaRPr lang="en-US" altLang="en-US" sz="1200" i="0" dirty="0" smtClean="0"/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##</a:t>
            </a:r>
            <a:endParaRPr lang="en-US" altLang="en-US" sz="1200" i="0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2067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*</a:t>
            </a:r>
            <a:endParaRPr lang="en-US" altLang="en-US" sz="1200" i="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07/16/96</a:t>
            </a:r>
            <a:endParaRPr lang="en-US" altLang="en-US" sz="1200" i="0" dirty="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*</a:t>
            </a:r>
            <a:endParaRPr lang="en-US" altLang="en-US" sz="1200" i="0" dirty="0" smtClean="0"/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##</a:t>
            </a:r>
            <a:endParaRPr lang="en-US" altLang="en-US" sz="1200" i="0" dirty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572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*</a:t>
            </a:r>
            <a:endParaRPr lang="en-US" altLang="en-US" sz="1200" i="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07/16/96</a:t>
            </a:r>
            <a:endParaRPr lang="en-US" altLang="en-US" sz="1200" i="0" dirty="0" smtClean="0"/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*</a:t>
            </a:r>
            <a:endParaRPr lang="en-US" altLang="en-US" sz="1200" i="0" dirty="0" smtClean="0"/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##</a:t>
            </a:r>
            <a:endParaRPr lang="en-US" altLang="en-US" sz="1200" i="0" dirty="0" smtClean="0"/>
          </a:p>
        </p:txBody>
      </p:sp>
      <p:sp>
        <p:nvSpPr>
          <p:cNvPr id="276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577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*</a:t>
            </a:r>
            <a:endParaRPr lang="en-US" altLang="en-US" sz="1200" i="0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07/16/96</a:t>
            </a:r>
            <a:endParaRPr lang="en-US" altLang="en-US" sz="1200" i="0" dirty="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*</a:t>
            </a:r>
            <a:endParaRPr lang="en-US" altLang="en-US" sz="1200" i="0" dirty="0" smtClean="0"/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62000" indent="-29210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73163" indent="-233363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43063" indent="-233363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112963" indent="-233363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r>
              <a:rPr lang="en-US" altLang="en-US" sz="1000" dirty="0" smtClean="0">
                <a:latin typeface="Arial" charset="0"/>
              </a:rPr>
              <a:t>##</a:t>
            </a:r>
            <a:endParaRPr lang="en-US" altLang="en-US" sz="1200" i="0" dirty="0" smtClean="0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6681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kumimoji="0"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kumimoji="0" lang="en-US" dirty="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kumimoji="0"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40CC9F4-9F06-4055-8F9F-A68E355DDB97}" type="datetime1">
              <a:rPr lang="en-US" altLang="en-US"/>
              <a:pPr>
                <a:defRPr/>
              </a:pPr>
              <a:t>7/7/2014</a:t>
            </a:fld>
            <a:endParaRPr lang="en-US" alt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3D8901B-0DEF-4CEF-B873-B45EF998C0A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7780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7615B-146F-482A-93DE-2C926A1821B0}" type="datetime1">
              <a:rPr lang="en-US" altLang="en-US"/>
              <a:pPr>
                <a:defRPr/>
              </a:pPr>
              <a:t>7/7/2014</a:t>
            </a:fld>
            <a:endParaRPr lang="en-US" alt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CFE4-D86B-4F40-87D8-70D60C1E92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3051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A27DC-9554-425B-A823-C6F3188D624C}" type="datetime1">
              <a:rPr lang="en-US" altLang="en-US"/>
              <a:pPr>
                <a:defRPr/>
              </a:pPr>
              <a:t>7/7/2014</a:t>
            </a:fld>
            <a:endParaRPr lang="en-US" alt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95B87-B0EF-4AF8-B363-DB6DC758D0B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36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FBC22-4E35-40CB-93BF-F5EF995D1A99}" type="datetime1">
              <a:rPr lang="en-US" altLang="en-US"/>
              <a:pPr>
                <a:defRPr/>
              </a:pPr>
              <a:t>7/7/2014</a:t>
            </a:fld>
            <a:endParaRPr lang="en-US" alt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13C3-ABE2-4D08-986E-C5A868FDC2A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205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kumimoji="0"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89A060-925F-4B9C-B28A-AF566D758130}" type="datetime1">
              <a:rPr lang="en-US" altLang="en-US"/>
              <a:pPr>
                <a:defRPr/>
              </a:pPr>
              <a:t>7/7/2014</a:t>
            </a:fld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F6755E-2E4D-44E9-B063-CED25B771F4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27544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13F239-B058-4D5C-AE1C-D0F1A116CDF2}" type="datetime1">
              <a:rPr lang="en-US" altLang="en-US"/>
              <a:pPr>
                <a:defRPr/>
              </a:pPr>
              <a:t>7/7/2014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DDE2A6-DE79-4AFD-AD98-D4EB4D32947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11346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DDB7C4-975F-4491-B3E7-4B1D51EA9F32}" type="datetime1">
              <a:rPr lang="en-US" altLang="en-US"/>
              <a:pPr>
                <a:defRPr/>
              </a:pPr>
              <a:t>7/7/2014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7BC5C5-158B-4506-864F-4E5677FA42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47395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AE5A1F-A05D-44F0-BA68-4A6C03FF1F20}" type="datetime1">
              <a:rPr lang="en-US" altLang="en-US"/>
              <a:pPr>
                <a:defRPr/>
              </a:pPr>
              <a:t>7/7/2014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4FCFA4-F958-4EF2-B35F-26517C0C8B6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2712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C3382-42C3-4A4C-88A0-60F6FF498AD6}" type="datetime1">
              <a:rPr lang="en-US" altLang="en-US"/>
              <a:pPr>
                <a:defRPr/>
              </a:pPr>
              <a:t>7/7/2014</a:t>
            </a:fld>
            <a:endParaRPr lang="en-US" alt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C4C43-D9C6-4142-9ACB-AC3403E0A5F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9193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35219A-870A-4550-8026-216F80E90016}" type="datetime1">
              <a:rPr lang="en-US" altLang="en-US"/>
              <a:pPr>
                <a:defRPr/>
              </a:pPr>
              <a:t>7/7/2014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D9F8E4-3D89-405F-87B7-81CDC5CD77C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95591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 dirty="0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kumimoji="0"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8842659-0D54-4498-AF92-9DF730815745}" type="datetime1">
              <a:rPr lang="en-US" altLang="en-US"/>
              <a:pPr>
                <a:defRPr/>
              </a:pPr>
              <a:t>7/7/2014</a:t>
            </a:fld>
            <a:endParaRPr lang="en-US" alt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4D05FDB-C6DA-4096-B212-DFF7352B29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38703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 dirty="0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9C7CB53-4798-472B-BC78-77D66D5535DD}" type="datetime1">
              <a:rPr lang="en-US" altLang="en-US"/>
              <a:pPr>
                <a:defRPr/>
              </a:pPr>
              <a:t>7/7/2014</a:t>
            </a:fld>
            <a:endParaRPr lang="en-US" alt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dirty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0DB07D5-1CDE-4629-89BD-BEB923EFEC2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19" r:id="rId2"/>
    <p:sldLayoutId id="2147483924" r:id="rId3"/>
    <p:sldLayoutId id="2147483925" r:id="rId4"/>
    <p:sldLayoutId id="2147483926" r:id="rId5"/>
    <p:sldLayoutId id="2147483927" r:id="rId6"/>
    <p:sldLayoutId id="2147483920" r:id="rId7"/>
    <p:sldLayoutId id="2147483928" r:id="rId8"/>
    <p:sldLayoutId id="2147483929" r:id="rId9"/>
    <p:sldLayoutId id="2147483921" r:id="rId10"/>
    <p:sldLayoutId id="2147483922" r:id="rId11"/>
  </p:sldLayoutIdLst>
  <p:hf sldNum="0" hdr="0" ftr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imvetter@ao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kimvetter@aol.co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324600" y="5334000"/>
            <a:ext cx="2514600" cy="990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endParaRPr kumimoji="0" lang="en-US" altLang="en-US" sz="1600" dirty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3400" y="1828800"/>
            <a:ext cx="7848600" cy="13716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2800" dirty="0" smtClean="0">
                <a:latin typeface="+mn-lt"/>
              </a:rPr>
              <a:t>Implementing a Grants Management System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28600" y="3810000"/>
            <a:ext cx="3886200" cy="1295400"/>
          </a:xfrm>
          <a:noFill/>
        </p:spPr>
        <p:txBody>
          <a:bodyPr/>
          <a:lstStyle/>
          <a:p>
            <a:r>
              <a:rPr lang="en-US" altLang="en-US" sz="1600" dirty="0" smtClean="0"/>
              <a:t>Kim J Vetter, President</a:t>
            </a:r>
          </a:p>
          <a:p>
            <a:r>
              <a:rPr lang="en-US" altLang="en-US" sz="1600" dirty="0" smtClean="0"/>
              <a:t>Vetter Community Resource, LLC</a:t>
            </a:r>
          </a:p>
          <a:p>
            <a:r>
              <a:rPr lang="en-US" altLang="en-US" sz="1600" dirty="0" smtClean="0">
                <a:hlinkClick r:id="rId3"/>
              </a:rPr>
              <a:t>kimvetter@aol.com</a:t>
            </a:r>
            <a:endParaRPr lang="en-US" altLang="en-US" sz="1600" dirty="0" smtClean="0"/>
          </a:p>
          <a:p>
            <a:r>
              <a:rPr lang="en-US" altLang="en-US" sz="1600" dirty="0" smtClean="0"/>
              <a:t>612-803-0137</a:t>
            </a:r>
          </a:p>
          <a:p>
            <a:endParaRPr lang="en-US" altLang="en-US" sz="2400" dirty="0" smtClean="0"/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9555163" y="0"/>
            <a:ext cx="3733800" cy="6856413"/>
          </a:xfrm>
          <a:prstGeom prst="rect">
            <a:avLst/>
          </a:prstGeom>
          <a:solidFill>
            <a:srgbClr val="FFFFFF"/>
          </a:solidFill>
          <a:ln w="12700" cap="sq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6525" tIns="182562" rIns="136525" bIns="182562"/>
          <a:lstStyle>
            <a:lvl1pPr marL="238125" indent="-238125"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endParaRPr lang="en-US" altLang="en-US" sz="1800" b="1" dirty="0">
              <a:solidFill>
                <a:srgbClr val="000000"/>
              </a:solidFill>
              <a:latin typeface="Arial" charset="0"/>
            </a:endParaRPr>
          </a:p>
          <a:p>
            <a:endParaRPr lang="en-US" altLang="en-US" dirty="0"/>
          </a:p>
        </p:txBody>
      </p:sp>
      <p:pic>
        <p:nvPicPr>
          <p:cNvPr id="922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943600"/>
            <a:ext cx="266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138"/>
            <a:ext cx="8229600" cy="2633662"/>
          </a:xfrm>
        </p:spPr>
        <p:txBody>
          <a:bodyPr>
            <a:normAutofit/>
          </a:bodyPr>
          <a:lstStyle/>
          <a:p>
            <a:pPr marL="109728" indent="0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altLang="en-US" dirty="0" smtClean="0"/>
              <a:t>For more information or assistance</a:t>
            </a:r>
          </a:p>
          <a:p>
            <a:pPr marL="109728" indent="0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altLang="en-US" dirty="0" smtClean="0"/>
              <a:t>Contact Kim</a:t>
            </a:r>
          </a:p>
          <a:p>
            <a:pPr marL="109728" indent="0" algn="ctr" fontAlgn="auto">
              <a:spcAft>
                <a:spcPts val="0"/>
              </a:spcAft>
              <a:buFont typeface="Wingdings 3"/>
              <a:buNone/>
              <a:defRPr/>
            </a:pPr>
            <a:endParaRPr lang="en-US" altLang="en-US" dirty="0"/>
          </a:p>
          <a:p>
            <a:pPr marL="109728" indent="0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altLang="en-US" dirty="0" smtClean="0">
                <a:hlinkClick r:id="rId3"/>
              </a:rPr>
              <a:t>kimvetter@aol.com</a:t>
            </a:r>
            <a:r>
              <a:rPr lang="en-US" altLang="en-US" dirty="0" smtClean="0"/>
              <a:t> </a:t>
            </a:r>
          </a:p>
          <a:p>
            <a:pPr marL="109728" indent="0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altLang="en-US" dirty="0" smtClean="0"/>
              <a:t>612-803-0137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alt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6096000" y="5486400"/>
            <a:ext cx="28194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endParaRPr lang="en-US" alt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6019800"/>
            <a:ext cx="266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Understanding what a project is and what it isn’t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Understanding project management techniques/tools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Working well with others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Being flexible and creative</a:t>
            </a:r>
          </a:p>
        </p:txBody>
      </p:sp>
      <p:sp>
        <p:nvSpPr>
          <p:cNvPr id="1024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endParaRPr lang="en-US" altLang="en-US" sz="1400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3600" dirty="0" smtClean="0"/>
              <a:t>Project Success</a:t>
            </a:r>
          </a:p>
        </p:txBody>
      </p:sp>
      <p:pic>
        <p:nvPicPr>
          <p:cNvPr id="1024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943600"/>
            <a:ext cx="266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2895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Initiating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Planning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Executing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Monitoring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Wrap Up/Closing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3600" dirty="0" smtClean="0"/>
              <a:t>5 Steps to a Successful Implementation </a:t>
            </a: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943600"/>
            <a:ext cx="266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229600" cy="3048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Define what the project should accomplish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Define the project goals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Define your expectations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Select members of the team</a:t>
            </a:r>
          </a:p>
        </p:txBody>
      </p:sp>
      <p:sp>
        <p:nvSpPr>
          <p:cNvPr id="1229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endParaRPr lang="en-US" altLang="en-US" sz="1400" dirty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3600" dirty="0" smtClean="0"/>
              <a:t>Initiating</a:t>
            </a:r>
          </a:p>
        </p:txBody>
      </p:sp>
      <p:pic>
        <p:nvPicPr>
          <p:cNvPr id="1229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943600"/>
            <a:ext cx="266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1783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Identify any additional resources  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List tasks, activities, roles, timeframe 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Create a way to monitor your progress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Understand your current data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Document workflow, process, code structure, etc. 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3600" dirty="0" smtClean="0"/>
              <a:t>Planning</a:t>
            </a: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943600"/>
            <a:ext cx="266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1783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Lead the team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Kick off meeting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Hold weekly team meetings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Communicate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Fire-fighting</a:t>
            </a:r>
          </a:p>
        </p:txBody>
      </p:sp>
      <p:sp>
        <p:nvSpPr>
          <p:cNvPr id="1433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endParaRPr lang="en-US" altLang="en-US" sz="1400" dirty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dirty="0" smtClean="0"/>
              <a:t>Executing</a:t>
            </a:r>
          </a:p>
        </p:txBody>
      </p:sp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943600"/>
            <a:ext cx="266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1021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Monitor deviation from the plan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Evaluate project changes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Reschedule the project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Adapt resource levels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 dirty="0" smtClean="0"/>
              <a:t>Change the project scope</a:t>
            </a:r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endParaRPr lang="en-US" altLang="en-US" sz="1400" dirty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3600" dirty="0" smtClean="0"/>
              <a:t>Monitoring </a:t>
            </a:r>
          </a:p>
        </p:txBody>
      </p:sp>
      <p:pic>
        <p:nvPicPr>
          <p:cNvPr id="1536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943600"/>
            <a:ext cx="266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229600" cy="37211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en-US" dirty="0" smtClean="0"/>
              <a:t>Acknowledge achievements and results</a:t>
            </a:r>
          </a:p>
          <a:p>
            <a:pPr>
              <a:buFont typeface="Wingdings" pitchFamily="2" charset="2"/>
              <a:buChar char="Ø"/>
            </a:pPr>
            <a:r>
              <a:rPr lang="en-US" altLang="en-US" dirty="0" smtClean="0"/>
              <a:t>Learn from the project experience</a:t>
            </a:r>
          </a:p>
          <a:p>
            <a:pPr>
              <a:buFont typeface="Wingdings" pitchFamily="2" charset="2"/>
              <a:buChar char="Ø"/>
            </a:pPr>
            <a:r>
              <a:rPr lang="en-US" altLang="en-US" dirty="0" smtClean="0"/>
              <a:t>Review the project outcomes</a:t>
            </a:r>
          </a:p>
          <a:p>
            <a:pPr>
              <a:buFont typeface="Wingdings" pitchFamily="2" charset="2"/>
              <a:buNone/>
            </a:pPr>
            <a:endParaRPr lang="en-US" altLang="en-US" dirty="0" smtClean="0"/>
          </a:p>
        </p:txBody>
      </p:sp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Times New Roman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/>
              </a:defRPr>
            </a:lvl9pPr>
          </a:lstStyle>
          <a:p>
            <a:endParaRPr lang="en-US" altLang="en-US" sz="1400" dirty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3600" dirty="0" smtClean="0"/>
              <a:t>Wrap Up/Closing</a:t>
            </a:r>
          </a:p>
        </p:txBody>
      </p:sp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943600"/>
            <a:ext cx="266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191000"/>
            <a:ext cx="8229600" cy="533400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447800"/>
            <a:ext cx="8229600" cy="102076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3600" dirty="0" smtClean="0"/>
              <a:t>Discussion</a:t>
            </a: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943600"/>
            <a:ext cx="266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3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4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269</TotalTime>
  <Words>202</Words>
  <Application>Microsoft Office PowerPoint</Application>
  <PresentationFormat>Overhead</PresentationFormat>
  <Paragraphs>89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Implementing a Grants Management System</vt:lpstr>
      <vt:lpstr>Project Success</vt:lpstr>
      <vt:lpstr>5 Steps to a Successful Implementation </vt:lpstr>
      <vt:lpstr>Initiating</vt:lpstr>
      <vt:lpstr>Planning</vt:lpstr>
      <vt:lpstr>Executing</vt:lpstr>
      <vt:lpstr>Monitoring </vt:lpstr>
      <vt:lpstr>Wrap Up/Closing</vt:lpstr>
      <vt:lpstr>Discussion</vt:lpstr>
      <vt:lpstr>PowerPoint Presentation</vt:lpstr>
    </vt:vector>
  </TitlesOfParts>
  <Company>Vetter Community Resource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a Grants Management Tracking Program</dc:title>
  <dc:creator>Kim J Vetter</dc:creator>
  <cp:lastModifiedBy>Renee Krebs</cp:lastModifiedBy>
  <cp:revision>24</cp:revision>
  <cp:lastPrinted>2014-05-10T15:44:03Z</cp:lastPrinted>
  <dcterms:created xsi:type="dcterms:W3CDTF">1999-05-03T01:52:32Z</dcterms:created>
  <dcterms:modified xsi:type="dcterms:W3CDTF">2014-07-07T20:24:36Z</dcterms:modified>
</cp:coreProperties>
</file>