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sldIdLst>
    <p:sldId id="256" r:id="rId2"/>
    <p:sldId id="259" r:id="rId3"/>
    <p:sldId id="258" r:id="rId4"/>
    <p:sldId id="269" r:id="rId5"/>
    <p:sldId id="260" r:id="rId6"/>
    <p:sldId id="261" r:id="rId7"/>
    <p:sldId id="267" r:id="rId8"/>
    <p:sldId id="270" r:id="rId9"/>
    <p:sldId id="271" r:id="rId10"/>
    <p:sldId id="263" r:id="rId11"/>
    <p:sldId id="265" r:id="rId12"/>
    <p:sldId id="262" r:id="rId13"/>
    <p:sldId id="264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461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5425-81A1-684D-8D8A-737E2DACF9AF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5425-81A1-684D-8D8A-737E2DACF9AF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272-DB8F-8140-B025-1C96E25A7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5425-81A1-684D-8D8A-737E2DACF9AF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272-DB8F-8140-B025-1C96E25A7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5425-81A1-684D-8D8A-737E2DACF9AF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272-DB8F-8140-B025-1C96E25A7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5425-81A1-684D-8D8A-737E2DACF9AF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272-DB8F-8140-B025-1C96E25A770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5425-81A1-684D-8D8A-737E2DACF9AF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272-DB8F-8140-B025-1C96E25A7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5425-81A1-684D-8D8A-737E2DACF9AF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272-DB8F-8140-B025-1C96E25A7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5425-81A1-684D-8D8A-737E2DACF9AF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272-DB8F-8140-B025-1C96E25A7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5425-81A1-684D-8D8A-737E2DACF9AF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272-DB8F-8140-B025-1C96E25A77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5425-81A1-684D-8D8A-737E2DACF9AF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5425-81A1-684D-8D8A-737E2DACF9AF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1272-DB8F-8140-B025-1C96E25A77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BC5425-81A1-684D-8D8A-737E2DACF9AF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2681272-DB8F-8140-B025-1C96E25A770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Recalling the Recalls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8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Walker for Governor</a:t>
            </a:r>
            <a:br>
              <a:rPr lang="en-US" dirty="0" smtClean="0"/>
            </a:br>
            <a:r>
              <a:rPr lang="en-US" dirty="0" smtClean="0"/>
              <a:t>Backwards</a:t>
            </a:r>
            <a:endParaRPr lang="en-US" dirty="0"/>
          </a:p>
        </p:txBody>
      </p:sp>
      <p:pic>
        <p:nvPicPr>
          <p:cNvPr id="4" name="Tom_The_Taxer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5763" y="1752600"/>
            <a:ext cx="5830887" cy="4373563"/>
          </a:xfrm>
        </p:spPr>
      </p:pic>
    </p:spTree>
    <p:extLst>
      <p:ext uri="{BB962C8B-B14F-4D97-AF65-F5344CB8AC3E}">
        <p14:creationId xmlns:p14="http://schemas.microsoft.com/office/powerpoint/2010/main" val="4036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Barrett Backwards</a:t>
            </a:r>
            <a:br>
              <a:rPr lang="en-US" dirty="0" smtClean="0"/>
            </a:br>
            <a:r>
              <a:rPr lang="en-US" dirty="0" smtClean="0"/>
              <a:t>Republican Governors Assoc.</a:t>
            </a:r>
            <a:endParaRPr lang="en-US" dirty="0"/>
          </a:p>
        </p:txBody>
      </p:sp>
      <p:pic>
        <p:nvPicPr>
          <p:cNvPr id="4" name="RGA-TIME MACHINE Final Re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13" y="1752600"/>
            <a:ext cx="7775575" cy="4373563"/>
          </a:xfrm>
        </p:spPr>
      </p:pic>
    </p:spTree>
    <p:extLst>
      <p:ext uri="{BB962C8B-B14F-4D97-AF65-F5344CB8AC3E}">
        <p14:creationId xmlns:p14="http://schemas.microsoft.com/office/powerpoint/2010/main" val="416739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Jobs</a:t>
            </a:r>
            <a:br>
              <a:rPr lang="en-US" dirty="0" smtClean="0"/>
            </a:br>
            <a:r>
              <a:rPr lang="en-US" dirty="0" smtClean="0"/>
              <a:t>Walker for Governor</a:t>
            </a:r>
            <a:endParaRPr lang="en-US" dirty="0"/>
          </a:p>
        </p:txBody>
      </p:sp>
      <p:pic>
        <p:nvPicPr>
          <p:cNvPr id="4" name="Jobs_REV_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13" y="1752600"/>
            <a:ext cx="7775575" cy="4373563"/>
          </a:xfrm>
        </p:spPr>
      </p:pic>
    </p:spTree>
    <p:extLst>
      <p:ext uri="{BB962C8B-B14F-4D97-AF65-F5344CB8AC3E}">
        <p14:creationId xmlns:p14="http://schemas.microsoft.com/office/powerpoint/2010/main" val="223758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Adding jobs</a:t>
            </a:r>
            <a:br>
              <a:rPr lang="en-US" dirty="0" smtClean="0"/>
            </a:br>
            <a:r>
              <a:rPr lang="en-US" dirty="0" smtClean="0"/>
              <a:t>WMC-IMC</a:t>
            </a:r>
            <a:endParaRPr lang="en-US" dirty="0"/>
          </a:p>
        </p:txBody>
      </p:sp>
      <p:pic>
        <p:nvPicPr>
          <p:cNvPr id="4" name="NEW FIGURES SD WMC05181201-s(1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2225" y="1752600"/>
            <a:ext cx="6561138" cy="4373563"/>
          </a:xfrm>
        </p:spPr>
      </p:pic>
    </p:spTree>
    <p:extLst>
      <p:ext uri="{BB962C8B-B14F-4D97-AF65-F5344CB8AC3E}">
        <p14:creationId xmlns:p14="http://schemas.microsoft.com/office/powerpoint/2010/main" val="426508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Recalling the recalls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96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177510"/>
            <a:ext cx="8260672" cy="12702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Fire Fighter</a:t>
            </a:r>
            <a:br>
              <a:rPr lang="en-US" dirty="0" smtClean="0"/>
            </a:br>
            <a:r>
              <a:rPr lang="en-US" dirty="0" smtClean="0"/>
              <a:t>AFL-CIO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AFL CIO Firefighter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13" y="1752600"/>
            <a:ext cx="7775575" cy="4373563"/>
          </a:xfrm>
        </p:spPr>
      </p:pic>
    </p:spTree>
    <p:extLst>
      <p:ext uri="{BB962C8B-B14F-4D97-AF65-F5344CB8AC3E}">
        <p14:creationId xmlns:p14="http://schemas.microsoft.com/office/powerpoint/2010/main" val="359352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 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5613"/>
          <a:stretch>
            <a:fillRect/>
          </a:stretch>
        </p:blipFill>
        <p:spPr>
          <a:xfrm>
            <a:off x="-409663" y="163856"/>
            <a:ext cx="9831891" cy="6581494"/>
          </a:xfrm>
        </p:spPr>
      </p:pic>
    </p:spTree>
    <p:extLst>
      <p:ext uri="{BB962C8B-B14F-4D97-AF65-F5344CB8AC3E}">
        <p14:creationId xmlns:p14="http://schemas.microsoft.com/office/powerpoint/2010/main" val="352050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Kloppenburg Experience</a:t>
            </a:r>
            <a:br>
              <a:rPr lang="en-US" dirty="0" smtClean="0"/>
            </a:br>
            <a:r>
              <a:rPr lang="en-US" dirty="0" smtClean="0"/>
              <a:t>CSA</a:t>
            </a:r>
            <a:endParaRPr lang="en-US" dirty="0"/>
          </a:p>
        </p:txBody>
      </p:sp>
      <p:pic>
        <p:nvPicPr>
          <p:cNvPr id="6" name="CSA Experience FINAL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5763" y="1752600"/>
            <a:ext cx="5830887" cy="4373563"/>
          </a:xfrm>
        </p:spPr>
      </p:pic>
    </p:spTree>
    <p:extLst>
      <p:ext uri="{BB962C8B-B14F-4D97-AF65-F5344CB8AC3E}">
        <p14:creationId xmlns:p14="http://schemas.microsoft.com/office/powerpoint/2010/main" val="7015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Pedophile Priest response</a:t>
            </a:r>
            <a:br>
              <a:rPr lang="en-US" dirty="0" smtClean="0"/>
            </a:br>
            <a:r>
              <a:rPr lang="en-US" dirty="0" smtClean="0"/>
              <a:t>Citizens for a Strong America</a:t>
            </a:r>
            <a:endParaRPr lang="en-US" dirty="0"/>
          </a:p>
        </p:txBody>
      </p:sp>
      <p:pic>
        <p:nvPicPr>
          <p:cNvPr id="7" name="Kloppenburg Refus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913" y="1752600"/>
            <a:ext cx="6478587" cy="4373563"/>
          </a:xfrm>
        </p:spPr>
      </p:pic>
    </p:spTree>
    <p:extLst>
      <p:ext uri="{BB962C8B-B14F-4D97-AF65-F5344CB8AC3E}">
        <p14:creationId xmlns:p14="http://schemas.microsoft.com/office/powerpoint/2010/main" val="30961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Shelly Moore Shouting </a:t>
            </a:r>
            <a:br>
              <a:rPr lang="en-US" dirty="0" smtClean="0"/>
            </a:br>
            <a:r>
              <a:rPr lang="en-US" dirty="0" smtClean="0"/>
              <a:t>Wisconsin Club for Growth</a:t>
            </a:r>
            <a:endParaRPr lang="en-US" dirty="0"/>
          </a:p>
        </p:txBody>
      </p:sp>
      <p:pic>
        <p:nvPicPr>
          <p:cNvPr id="4" name="Moore Shout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5763" y="1752600"/>
            <a:ext cx="5830887" cy="4373563"/>
          </a:xfrm>
        </p:spPr>
      </p:pic>
    </p:spTree>
    <p:extLst>
      <p:ext uri="{BB962C8B-B14F-4D97-AF65-F5344CB8AC3E}">
        <p14:creationId xmlns:p14="http://schemas.microsoft.com/office/powerpoint/2010/main" val="44417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Recalling the recalls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96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dirty="0" smtClean="0"/>
              <a:t>Walker for Governor</a:t>
            </a:r>
            <a:endParaRPr lang="en-US" dirty="0"/>
          </a:p>
        </p:txBody>
      </p:sp>
      <p:pic>
        <p:nvPicPr>
          <p:cNvPr id="5" name="Script_1_60_REV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5763" y="1752600"/>
            <a:ext cx="5830887" cy="4373563"/>
          </a:xfrm>
        </p:spPr>
      </p:pic>
    </p:spTree>
    <p:extLst>
      <p:ext uri="{BB962C8B-B14F-4D97-AF65-F5344CB8AC3E}">
        <p14:creationId xmlns:p14="http://schemas.microsoft.com/office/powerpoint/2010/main" val="217626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 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5613"/>
          <a:stretch>
            <a:fillRect/>
          </a:stretch>
        </p:blipFill>
        <p:spPr>
          <a:xfrm>
            <a:off x="-409663" y="163856"/>
            <a:ext cx="9831891" cy="6581494"/>
          </a:xfrm>
        </p:spPr>
      </p:pic>
    </p:spTree>
    <p:extLst>
      <p:ext uri="{BB962C8B-B14F-4D97-AF65-F5344CB8AC3E}">
        <p14:creationId xmlns:p14="http://schemas.microsoft.com/office/powerpoint/2010/main" val="36369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4137</TotalTime>
  <Words>26</Words>
  <Application>Microsoft Office PowerPoint</Application>
  <PresentationFormat>On-screen Show (4:3)</PresentationFormat>
  <Paragraphs>12</Paragraphs>
  <Slides>14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Apothecary</vt:lpstr>
      <vt:lpstr>Recalling the Recalls</vt:lpstr>
      <vt:lpstr> Fire Fighter AFL-CIO </vt:lpstr>
      <vt:lpstr>PowerPoint Presentation</vt:lpstr>
      <vt:lpstr>Kloppenburg Experience CSA</vt:lpstr>
      <vt:lpstr>Pedophile Priest response Citizens for a Strong America</vt:lpstr>
      <vt:lpstr>Shelly Moore Shouting  Wisconsin Club for Growth</vt:lpstr>
      <vt:lpstr>Recalling the recalls</vt:lpstr>
      <vt:lpstr>Results Walker for Governor</vt:lpstr>
      <vt:lpstr>PowerPoint Presentation</vt:lpstr>
      <vt:lpstr>Walker for Governor Backwards</vt:lpstr>
      <vt:lpstr>Barrett Backwards Republican Governors Assoc.</vt:lpstr>
      <vt:lpstr>Jobs Walker for Governor</vt:lpstr>
      <vt:lpstr>Adding jobs WMC-IMC</vt:lpstr>
      <vt:lpstr>Recalling the recalls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Battle to Reform Wisconsin</dc:title>
  <dc:creator>R.J. Johnson</dc:creator>
  <cp:lastModifiedBy>Alicia L. Manning</cp:lastModifiedBy>
  <cp:revision>21</cp:revision>
  <dcterms:created xsi:type="dcterms:W3CDTF">2012-10-05T11:45:09Z</dcterms:created>
  <dcterms:modified xsi:type="dcterms:W3CDTF">2012-10-15T14:07:52Z</dcterms:modified>
</cp:coreProperties>
</file>